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55"/>
  </p:notesMasterIdLst>
  <p:sldIdLst>
    <p:sldId id="257" r:id="rId2"/>
    <p:sldId id="284" r:id="rId3"/>
    <p:sldId id="342" r:id="rId4"/>
    <p:sldId id="355" r:id="rId5"/>
    <p:sldId id="373" r:id="rId6"/>
    <p:sldId id="374" r:id="rId7"/>
    <p:sldId id="375" r:id="rId8"/>
    <p:sldId id="357" r:id="rId9"/>
    <p:sldId id="385" r:id="rId10"/>
    <p:sldId id="359" r:id="rId11"/>
    <p:sldId id="356" r:id="rId12"/>
    <p:sldId id="379" r:id="rId13"/>
    <p:sldId id="358" r:id="rId14"/>
    <p:sldId id="365" r:id="rId15"/>
    <p:sldId id="363" r:id="rId16"/>
    <p:sldId id="381" r:id="rId17"/>
    <p:sldId id="364" r:id="rId18"/>
    <p:sldId id="380" r:id="rId19"/>
    <p:sldId id="384" r:id="rId20"/>
    <p:sldId id="383" r:id="rId21"/>
    <p:sldId id="382" r:id="rId22"/>
    <p:sldId id="310" r:id="rId23"/>
    <p:sldId id="344" r:id="rId24"/>
    <p:sldId id="346" r:id="rId25"/>
    <p:sldId id="345" r:id="rId26"/>
    <p:sldId id="347" r:id="rId27"/>
    <p:sldId id="351" r:id="rId28"/>
    <p:sldId id="348" r:id="rId29"/>
    <p:sldId id="350" r:id="rId30"/>
    <p:sldId id="353" r:id="rId31"/>
    <p:sldId id="387" r:id="rId32"/>
    <p:sldId id="386" r:id="rId33"/>
    <p:sldId id="388" r:id="rId34"/>
    <p:sldId id="389" r:id="rId35"/>
    <p:sldId id="352" r:id="rId36"/>
    <p:sldId id="349" r:id="rId37"/>
    <p:sldId id="354" r:id="rId38"/>
    <p:sldId id="341" r:id="rId39"/>
    <p:sldId id="360" r:id="rId40"/>
    <p:sldId id="361" r:id="rId41"/>
    <p:sldId id="362" r:id="rId42"/>
    <p:sldId id="366" r:id="rId43"/>
    <p:sldId id="367" r:id="rId44"/>
    <p:sldId id="368" r:id="rId45"/>
    <p:sldId id="369" r:id="rId46"/>
    <p:sldId id="370" r:id="rId47"/>
    <p:sldId id="371" r:id="rId48"/>
    <p:sldId id="372" r:id="rId49"/>
    <p:sldId id="376" r:id="rId50"/>
    <p:sldId id="377" r:id="rId51"/>
    <p:sldId id="378" r:id="rId52"/>
    <p:sldId id="283" r:id="rId53"/>
    <p:sldId id="338" r:id="rId54"/>
  </p:sldIdLst>
  <p:sldSz cx="9144000" cy="6858000" type="screen4x3"/>
  <p:notesSz cx="6858000" cy="9144000"/>
  <p:embeddedFontLst>
    <p:embeddedFont>
      <p:font typeface="Acumin Pro" panose="020B0604020202020204" pitchFamily="34" charset="0"/>
      <p:regular r:id="rId56"/>
      <p:bold r:id="rId57"/>
      <p:italic r:id="rId58"/>
      <p:boldItalic r:id="rId59"/>
    </p:embeddedFont>
    <p:embeddedFont>
      <p:font typeface="Acumin Pro ExtraCondensed" panose="020B0508020202090204" pitchFamily="34" charset="0"/>
      <p:regular r:id="rId60"/>
      <p:bold r:id="rId61"/>
      <p:italic r:id="rId62"/>
      <p:boldItalic r:id="rId63"/>
    </p:embeddedFont>
    <p:embeddedFont>
      <p:font typeface="Acumin Pro ExtraCondensed Smbd" panose="020B0708020202020204" pitchFamily="34" charset="0"/>
      <p:bold r:id="rId64"/>
    </p:embeddedFont>
    <p:embeddedFont>
      <p:font typeface="Acumin Pro Medium" panose="020B0604020202020204" charset="0"/>
      <p:regular r:id="rId65"/>
      <p:italic r:id="rId66"/>
    </p:embeddedFont>
    <p:embeddedFont>
      <p:font typeface="Acumin Pro Semibold" panose="020B0604020202020204" charset="0"/>
      <p:regular r:id="rId67"/>
      <p:bold r:id="rId68"/>
      <p:italic r:id="rId69"/>
      <p:boldItalic r:id="rId70"/>
    </p:embeddedFont>
    <p:embeddedFont>
      <p:font typeface="Acumin Pro SemiCondensed" panose="020B0604020202020204" charset="0"/>
      <p:regular r:id="rId71"/>
      <p:bold r:id="rId72"/>
      <p:italic r:id="rId73"/>
      <p:boldItalic r:id="rId74"/>
    </p:embeddedFont>
    <p:embeddedFont>
      <p:font typeface="Calibri" panose="020F0502020204030204" pitchFamily="34" charset="0"/>
      <p:regular r:id="rId75"/>
      <p:bold r:id="rId76"/>
      <p:italic r:id="rId77"/>
      <p:boldItalic r:id="rId78"/>
    </p:embeddedFont>
    <p:embeddedFont>
      <p:font typeface="United Sans Cd Md" pitchFamily="50" charset="0"/>
      <p:regular r:id="rId79"/>
    </p:embeddedFont>
    <p:embeddedFont>
      <p:font typeface="United Sans Rg Md" pitchFamily="50" charset="0"/>
      <p:regular r:id="rId8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5DFD56C-22E2-4320-8D82-C9B3FC202114}">
          <p14:sldIdLst>
            <p14:sldId id="257"/>
            <p14:sldId id="284"/>
          </p14:sldIdLst>
        </p14:section>
        <p14:section name="SnappyData" id="{D08AA533-4CF8-4A65-BFF8-C251605A2FBC}">
          <p14:sldIdLst>
            <p14:sldId id="342"/>
            <p14:sldId id="355"/>
            <p14:sldId id="373"/>
            <p14:sldId id="374"/>
            <p14:sldId id="375"/>
            <p14:sldId id="357"/>
            <p14:sldId id="385"/>
            <p14:sldId id="359"/>
            <p14:sldId id="356"/>
            <p14:sldId id="379"/>
            <p14:sldId id="358"/>
            <p14:sldId id="365"/>
            <p14:sldId id="363"/>
            <p14:sldId id="381"/>
            <p14:sldId id="364"/>
            <p14:sldId id="380"/>
            <p14:sldId id="384"/>
            <p14:sldId id="383"/>
            <p14:sldId id="382"/>
          </p14:sldIdLst>
        </p14:section>
        <p14:section name="VoltDB" id="{E2645935-6675-4B88-8BC4-957A3AF0D6A8}">
          <p14:sldIdLst>
            <p14:sldId id="310"/>
            <p14:sldId id="344"/>
            <p14:sldId id="346"/>
            <p14:sldId id="345"/>
            <p14:sldId id="347"/>
            <p14:sldId id="351"/>
            <p14:sldId id="348"/>
            <p14:sldId id="350"/>
            <p14:sldId id="353"/>
            <p14:sldId id="387"/>
            <p14:sldId id="386"/>
            <p14:sldId id="388"/>
            <p14:sldId id="389"/>
            <p14:sldId id="352"/>
            <p14:sldId id="349"/>
            <p14:sldId id="354"/>
          </p14:sldIdLst>
        </p14:section>
        <p14:section name="DB2 BLU" id="{6F3EF45D-C3D3-460C-A776-2017E32B414B}">
          <p14:sldIdLst>
            <p14:sldId id="341"/>
            <p14:sldId id="360"/>
            <p14:sldId id="361"/>
            <p14:sldId id="362"/>
            <p14:sldId id="366"/>
            <p14:sldId id="367"/>
            <p14:sldId id="368"/>
            <p14:sldId id="369"/>
            <p14:sldId id="370"/>
            <p14:sldId id="371"/>
            <p14:sldId id="372"/>
            <p14:sldId id="376"/>
            <p14:sldId id="377"/>
            <p14:sldId id="378"/>
          </p14:sldIdLst>
        </p14:section>
        <p14:section name="Conclusion" id="{53D07DA7-03AC-4A9D-AE67-F9CE02DEFD4C}">
          <p14:sldIdLst>
            <p14:sldId id="283"/>
            <p14:sldId id="33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A02C26-7221-4509-970C-09A4D3E180F1}" v="972" dt="2023-04-19T22:25:12.5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1278" y="10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80" Type="http://schemas.openxmlformats.org/officeDocument/2006/relationships/font" Target="fonts/font25.fntdata"/><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1.fntdata"/><Relationship Id="rId61" Type="http://schemas.openxmlformats.org/officeDocument/2006/relationships/font" Target="fonts/font6.fntdata"/><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mula, Satya Sai Bharath" userId="S::vsatyasa@purdue.edu::30b30e1c-8f03-480b-b8ea-4431440b0c82" providerId="AD" clId="Web-{4AF4A59C-CA7D-6AD1-E904-4AC27764607D}"/>
    <pc:docChg chg="modSld sldOrd">
      <pc:chgData name="Vemula, Satya Sai Bharath" userId="S::vsatyasa@purdue.edu::30b30e1c-8f03-480b-b8ea-4431440b0c82" providerId="AD" clId="Web-{4AF4A59C-CA7D-6AD1-E904-4AC27764607D}" dt="2023-04-17T00:07:40.958" v="103"/>
      <pc:docMkLst>
        <pc:docMk/>
      </pc:docMkLst>
      <pc:sldChg chg="addSp ord">
        <pc:chgData name="Vemula, Satya Sai Bharath" userId="S::vsatyasa@purdue.edu::30b30e1c-8f03-480b-b8ea-4431440b0c82" providerId="AD" clId="Web-{4AF4A59C-CA7D-6AD1-E904-4AC27764607D}" dt="2023-04-17T00:07:40.958" v="103"/>
        <pc:sldMkLst>
          <pc:docMk/>
          <pc:sldMk cId="3695717893" sldId="356"/>
        </pc:sldMkLst>
        <pc:spChg chg="add">
          <ac:chgData name="Vemula, Satya Sai Bharath" userId="S::vsatyasa@purdue.edu::30b30e1c-8f03-480b-b8ea-4431440b0c82" providerId="AD" clId="Web-{4AF4A59C-CA7D-6AD1-E904-4AC27764607D}" dt="2023-04-17T00:05:21.501" v="86"/>
          <ac:spMkLst>
            <pc:docMk/>
            <pc:sldMk cId="3695717893" sldId="356"/>
            <ac:spMk id="4" creationId="{646CC77C-E648-9A91-BC70-04553C173415}"/>
          </ac:spMkLst>
        </pc:spChg>
      </pc:sldChg>
      <pc:sldChg chg="addSp">
        <pc:chgData name="Vemula, Satya Sai Bharath" userId="S::vsatyasa@purdue.edu::30b30e1c-8f03-480b-b8ea-4431440b0c82" providerId="AD" clId="Web-{4AF4A59C-CA7D-6AD1-E904-4AC27764607D}" dt="2023-04-17T00:05:18.157" v="85"/>
        <pc:sldMkLst>
          <pc:docMk/>
          <pc:sldMk cId="2624822586" sldId="357"/>
        </pc:sldMkLst>
        <pc:spChg chg="add">
          <ac:chgData name="Vemula, Satya Sai Bharath" userId="S::vsatyasa@purdue.edu::30b30e1c-8f03-480b-b8ea-4431440b0c82" providerId="AD" clId="Web-{4AF4A59C-CA7D-6AD1-E904-4AC27764607D}" dt="2023-04-17T00:05:18.157" v="85"/>
          <ac:spMkLst>
            <pc:docMk/>
            <pc:sldMk cId="2624822586" sldId="357"/>
            <ac:spMk id="4" creationId="{B2DE8176-007A-F6E7-FFAF-99315B5BA9E0}"/>
          </ac:spMkLst>
        </pc:spChg>
      </pc:sldChg>
      <pc:sldChg chg="addSp">
        <pc:chgData name="Vemula, Satya Sai Bharath" userId="S::vsatyasa@purdue.edu::30b30e1c-8f03-480b-b8ea-4431440b0c82" providerId="AD" clId="Web-{4AF4A59C-CA7D-6AD1-E904-4AC27764607D}" dt="2023-04-17T00:05:26.813" v="87"/>
        <pc:sldMkLst>
          <pc:docMk/>
          <pc:sldMk cId="3781193527" sldId="358"/>
        </pc:sldMkLst>
        <pc:spChg chg="add">
          <ac:chgData name="Vemula, Satya Sai Bharath" userId="S::vsatyasa@purdue.edu::30b30e1c-8f03-480b-b8ea-4431440b0c82" providerId="AD" clId="Web-{4AF4A59C-CA7D-6AD1-E904-4AC27764607D}" dt="2023-04-17T00:05:26.813" v="87"/>
          <ac:spMkLst>
            <pc:docMk/>
            <pc:sldMk cId="3781193527" sldId="358"/>
            <ac:spMk id="4" creationId="{89C7791A-6081-268C-73A5-2097BDA22AB8}"/>
          </ac:spMkLst>
        </pc:spChg>
      </pc:sldChg>
      <pc:sldChg chg="addSp modSp ord">
        <pc:chgData name="Vemula, Satya Sai Bharath" userId="S::vsatyasa@purdue.edu::30b30e1c-8f03-480b-b8ea-4431440b0c82" providerId="AD" clId="Web-{4AF4A59C-CA7D-6AD1-E904-4AC27764607D}" dt="2023-04-17T00:07:36.505" v="102"/>
        <pc:sldMkLst>
          <pc:docMk/>
          <pc:sldMk cId="4098320654" sldId="363"/>
        </pc:sldMkLst>
        <pc:spChg chg="mod">
          <ac:chgData name="Vemula, Satya Sai Bharath" userId="S::vsatyasa@purdue.edu::30b30e1c-8f03-480b-b8ea-4431440b0c82" providerId="AD" clId="Web-{4AF4A59C-CA7D-6AD1-E904-4AC27764607D}" dt="2023-04-17T00:07:11.364" v="98" actId="20577"/>
          <ac:spMkLst>
            <pc:docMk/>
            <pc:sldMk cId="4098320654" sldId="363"/>
            <ac:spMk id="2" creationId="{E4D63C35-64DD-729E-A45C-C08141F3590C}"/>
          </ac:spMkLst>
        </pc:spChg>
        <pc:spChg chg="add">
          <ac:chgData name="Vemula, Satya Sai Bharath" userId="S::vsatyasa@purdue.edu::30b30e1c-8f03-480b-b8ea-4431440b0c82" providerId="AD" clId="Web-{4AF4A59C-CA7D-6AD1-E904-4AC27764607D}" dt="2023-04-17T00:05:31.251" v="88"/>
          <ac:spMkLst>
            <pc:docMk/>
            <pc:sldMk cId="4098320654" sldId="363"/>
            <ac:spMk id="4" creationId="{F44CB42F-BFD1-1A4F-E457-118F64BD0976}"/>
          </ac:spMkLst>
        </pc:spChg>
        <pc:picChg chg="mod">
          <ac:chgData name="Vemula, Satya Sai Bharath" userId="S::vsatyasa@purdue.edu::30b30e1c-8f03-480b-b8ea-4431440b0c82" providerId="AD" clId="Web-{4AF4A59C-CA7D-6AD1-E904-4AC27764607D}" dt="2023-04-17T00:07:17.848" v="99" actId="1076"/>
          <ac:picMkLst>
            <pc:docMk/>
            <pc:sldMk cId="4098320654" sldId="363"/>
            <ac:picMk id="7" creationId="{C933D29C-772C-590A-5D0A-D4F901A6BE20}"/>
          </ac:picMkLst>
        </pc:picChg>
      </pc:sldChg>
      <pc:sldChg chg="addSp">
        <pc:chgData name="Vemula, Satya Sai Bharath" userId="S::vsatyasa@purdue.edu::30b30e1c-8f03-480b-b8ea-4431440b0c82" providerId="AD" clId="Web-{4AF4A59C-CA7D-6AD1-E904-4AC27764607D}" dt="2023-04-17T00:06:12.799" v="90"/>
        <pc:sldMkLst>
          <pc:docMk/>
          <pc:sldMk cId="1414871799" sldId="364"/>
        </pc:sldMkLst>
        <pc:spChg chg="add">
          <ac:chgData name="Vemula, Satya Sai Bharath" userId="S::vsatyasa@purdue.edu::30b30e1c-8f03-480b-b8ea-4431440b0c82" providerId="AD" clId="Web-{4AF4A59C-CA7D-6AD1-E904-4AC27764607D}" dt="2023-04-17T00:06:12.799" v="90"/>
          <ac:spMkLst>
            <pc:docMk/>
            <pc:sldMk cId="1414871799" sldId="364"/>
            <ac:spMk id="7" creationId="{F762475F-92AE-CD8A-4FA9-082CC45B6779}"/>
          </ac:spMkLst>
        </pc:spChg>
      </pc:sldChg>
      <pc:sldChg chg="addSp delSp modSp">
        <pc:chgData name="Vemula, Satya Sai Bharath" userId="S::vsatyasa@purdue.edu::30b30e1c-8f03-480b-b8ea-4431440b0c82" providerId="AD" clId="Web-{4AF4A59C-CA7D-6AD1-E904-4AC27764607D}" dt="2023-04-17T00:04:58.328" v="83" actId="1076"/>
        <pc:sldMkLst>
          <pc:docMk/>
          <pc:sldMk cId="4221591600" sldId="374"/>
        </pc:sldMkLst>
        <pc:picChg chg="add mod">
          <ac:chgData name="Vemula, Satya Sai Bharath" userId="S::vsatyasa@purdue.edu::30b30e1c-8f03-480b-b8ea-4431440b0c82" providerId="AD" clId="Web-{4AF4A59C-CA7D-6AD1-E904-4AC27764607D}" dt="2023-04-17T00:04:58.328" v="83" actId="1076"/>
          <ac:picMkLst>
            <pc:docMk/>
            <pc:sldMk cId="4221591600" sldId="374"/>
            <ac:picMk id="2" creationId="{13F2D168-4B73-C740-3C0A-B15AB0848B85}"/>
          </ac:picMkLst>
        </pc:picChg>
        <pc:picChg chg="del">
          <ac:chgData name="Vemula, Satya Sai Bharath" userId="S::vsatyasa@purdue.edu::30b30e1c-8f03-480b-b8ea-4431440b0c82" providerId="AD" clId="Web-{4AF4A59C-CA7D-6AD1-E904-4AC27764607D}" dt="2023-04-17T00:01:51.463" v="44"/>
          <ac:picMkLst>
            <pc:docMk/>
            <pc:sldMk cId="4221591600" sldId="374"/>
            <ac:picMk id="8" creationId="{F466F1D0-D297-F216-7EB4-D26438521525}"/>
          </ac:picMkLst>
        </pc:picChg>
      </pc:sldChg>
      <pc:sldChg chg="addSp delSp modSp modNotes">
        <pc:chgData name="Vemula, Satya Sai Bharath" userId="S::vsatyasa@purdue.edu::30b30e1c-8f03-480b-b8ea-4431440b0c82" providerId="AD" clId="Web-{4AF4A59C-CA7D-6AD1-E904-4AC27764607D}" dt="2023-04-17T00:05:01.891" v="84" actId="1076"/>
        <pc:sldMkLst>
          <pc:docMk/>
          <pc:sldMk cId="2551821906" sldId="375"/>
        </pc:sldMkLst>
        <pc:picChg chg="add del mod">
          <ac:chgData name="Vemula, Satya Sai Bharath" userId="S::vsatyasa@purdue.edu::30b30e1c-8f03-480b-b8ea-4431440b0c82" providerId="AD" clId="Web-{4AF4A59C-CA7D-6AD1-E904-4AC27764607D}" dt="2023-04-16T23:55:24.435" v="9"/>
          <ac:picMkLst>
            <pc:docMk/>
            <pc:sldMk cId="2551821906" sldId="375"/>
            <ac:picMk id="7" creationId="{1CD97EB4-917B-02F7-A8EB-6422F1FF859D}"/>
          </ac:picMkLst>
        </pc:picChg>
        <pc:picChg chg="add mod">
          <ac:chgData name="Vemula, Satya Sai Bharath" userId="S::vsatyasa@purdue.edu::30b30e1c-8f03-480b-b8ea-4431440b0c82" providerId="AD" clId="Web-{4AF4A59C-CA7D-6AD1-E904-4AC27764607D}" dt="2023-04-17T00:05:01.891" v="84" actId="1076"/>
          <ac:picMkLst>
            <pc:docMk/>
            <pc:sldMk cId="2551821906" sldId="375"/>
            <ac:picMk id="8" creationId="{2CDAB850-7FAC-0D0C-5EA7-8C52429DA418}"/>
          </ac:picMkLst>
        </pc:picChg>
      </pc:sldChg>
    </pc:docChg>
  </pc:docChgLst>
  <pc:docChgLst>
    <pc:chgData name="Pandey, Shubham" userId="S::pandey71@purdue.edu::910ecc56-24bf-4013-bc6b-b9d993b73f86" providerId="AD" clId="Web-{4CB5A5FA-D3C8-3FE2-B078-1AAE4B43D9FF}"/>
    <pc:docChg chg="modSld">
      <pc:chgData name="Pandey, Shubham" userId="S::pandey71@purdue.edu::910ecc56-24bf-4013-bc6b-b9d993b73f86" providerId="AD" clId="Web-{4CB5A5FA-D3C8-3FE2-B078-1AAE4B43D9FF}" dt="2023-04-15T22:23:04.335" v="115" actId="20577"/>
      <pc:docMkLst>
        <pc:docMk/>
      </pc:docMkLst>
      <pc:sldChg chg="addSp delSp modSp modNotes">
        <pc:chgData name="Pandey, Shubham" userId="S::pandey71@purdue.edu::910ecc56-24bf-4013-bc6b-b9d993b73f86" providerId="AD" clId="Web-{4CB5A5FA-D3C8-3FE2-B078-1AAE4B43D9FF}" dt="2023-04-15T22:23:04.335" v="115" actId="20577"/>
        <pc:sldMkLst>
          <pc:docMk/>
          <pc:sldMk cId="1388666981" sldId="362"/>
        </pc:sldMkLst>
        <pc:spChg chg="add mod">
          <ac:chgData name="Pandey, Shubham" userId="S::pandey71@purdue.edu::910ecc56-24bf-4013-bc6b-b9d993b73f86" providerId="AD" clId="Web-{4CB5A5FA-D3C8-3FE2-B078-1AAE4B43D9FF}" dt="2023-04-15T22:19:35.032" v="9" actId="1076"/>
          <ac:spMkLst>
            <pc:docMk/>
            <pc:sldMk cId="1388666981" sldId="362"/>
            <ac:spMk id="4" creationId="{949CD9B1-E666-C1C3-9205-68FC9F93F343}"/>
          </ac:spMkLst>
        </pc:spChg>
        <pc:spChg chg="add mod">
          <ac:chgData name="Pandey, Shubham" userId="S::pandey71@purdue.edu::910ecc56-24bf-4013-bc6b-b9d993b73f86" providerId="AD" clId="Web-{4CB5A5FA-D3C8-3FE2-B078-1AAE4B43D9FF}" dt="2023-04-15T22:20:10.970" v="21"/>
          <ac:spMkLst>
            <pc:docMk/>
            <pc:sldMk cId="1388666981" sldId="362"/>
            <ac:spMk id="8" creationId="{8D1F415B-9321-810B-0C86-41FBFFCB3FC0}"/>
          </ac:spMkLst>
        </pc:spChg>
        <pc:spChg chg="add mod">
          <ac:chgData name="Pandey, Shubham" userId="S::pandey71@purdue.edu::910ecc56-24bf-4013-bc6b-b9d993b73f86" providerId="AD" clId="Web-{4CB5A5FA-D3C8-3FE2-B078-1AAE4B43D9FF}" dt="2023-04-15T22:20:14.939" v="22"/>
          <ac:spMkLst>
            <pc:docMk/>
            <pc:sldMk cId="1388666981" sldId="362"/>
            <ac:spMk id="9" creationId="{58F56B97-D583-93F4-8260-566BD704A9D6}"/>
          </ac:spMkLst>
        </pc:spChg>
        <pc:spChg chg="mod">
          <ac:chgData name="Pandey, Shubham" userId="S::pandey71@purdue.edu::910ecc56-24bf-4013-bc6b-b9d993b73f86" providerId="AD" clId="Web-{4CB5A5FA-D3C8-3FE2-B078-1AAE4B43D9FF}" dt="2023-04-15T22:18:52.202" v="6" actId="20577"/>
          <ac:spMkLst>
            <pc:docMk/>
            <pc:sldMk cId="1388666981" sldId="362"/>
            <ac:spMk id="10" creationId="{73C919FE-CB3B-D9CD-1FCE-4314A11ED3B1}"/>
          </ac:spMkLst>
        </pc:spChg>
        <pc:spChg chg="add del mod">
          <ac:chgData name="Pandey, Shubham" userId="S::pandey71@purdue.edu::910ecc56-24bf-4013-bc6b-b9d993b73f86" providerId="AD" clId="Web-{4CB5A5FA-D3C8-3FE2-B078-1AAE4B43D9FF}" dt="2023-04-15T22:20:01.423" v="20"/>
          <ac:spMkLst>
            <pc:docMk/>
            <pc:sldMk cId="1388666981" sldId="362"/>
            <ac:spMk id="13" creationId="{87FF04AE-12FE-ECC0-573C-C9857EC0A548}"/>
          </ac:spMkLst>
        </pc:spChg>
        <pc:spChg chg="add mod">
          <ac:chgData name="Pandey, Shubham" userId="S::pandey71@purdue.edu::910ecc56-24bf-4013-bc6b-b9d993b73f86" providerId="AD" clId="Web-{4CB5A5FA-D3C8-3FE2-B078-1AAE4B43D9FF}" dt="2023-04-15T22:20:49.972" v="25"/>
          <ac:spMkLst>
            <pc:docMk/>
            <pc:sldMk cId="1388666981" sldId="362"/>
            <ac:spMk id="14" creationId="{8EB9D419-2507-A0CA-E40B-F6F13DADA0E1}"/>
          </ac:spMkLst>
        </pc:spChg>
        <pc:spChg chg="add mod">
          <ac:chgData name="Pandey, Shubham" userId="S::pandey71@purdue.edu::910ecc56-24bf-4013-bc6b-b9d993b73f86" providerId="AD" clId="Web-{4CB5A5FA-D3C8-3FE2-B078-1AAE4B43D9FF}" dt="2023-04-15T22:20:56.644" v="28" actId="14100"/>
          <ac:spMkLst>
            <pc:docMk/>
            <pc:sldMk cId="1388666981" sldId="362"/>
            <ac:spMk id="15" creationId="{76B6F5BB-D262-28C0-D2B8-03545BAAD4A8}"/>
          </ac:spMkLst>
        </pc:spChg>
        <pc:spChg chg="add mod">
          <ac:chgData name="Pandey, Shubham" userId="S::pandey71@purdue.edu::910ecc56-24bf-4013-bc6b-b9d993b73f86" providerId="AD" clId="Web-{4CB5A5FA-D3C8-3FE2-B078-1AAE4B43D9FF}" dt="2023-04-15T22:22:14.443" v="93" actId="14100"/>
          <ac:spMkLst>
            <pc:docMk/>
            <pc:sldMk cId="1388666981" sldId="362"/>
            <ac:spMk id="17" creationId="{B0AAD609-FCE4-F9A2-B4D7-6AE2AE76FAFA}"/>
          </ac:spMkLst>
        </pc:spChg>
        <pc:spChg chg="add mod">
          <ac:chgData name="Pandey, Shubham" userId="S::pandey71@purdue.edu::910ecc56-24bf-4013-bc6b-b9d993b73f86" providerId="AD" clId="Web-{4CB5A5FA-D3C8-3FE2-B078-1AAE4B43D9FF}" dt="2023-04-15T22:22:25.100" v="97" actId="1076"/>
          <ac:spMkLst>
            <pc:docMk/>
            <pc:sldMk cId="1388666981" sldId="362"/>
            <ac:spMk id="19" creationId="{E2F3B1B8-17B9-19BB-D4A0-B0BDBAD16432}"/>
          </ac:spMkLst>
        </pc:spChg>
        <pc:spChg chg="add mod">
          <ac:chgData name="Pandey, Shubham" userId="S::pandey71@purdue.edu::910ecc56-24bf-4013-bc6b-b9d993b73f86" providerId="AD" clId="Web-{4CB5A5FA-D3C8-3FE2-B078-1AAE4B43D9FF}" dt="2023-04-15T22:22:47.241" v="107" actId="1076"/>
          <ac:spMkLst>
            <pc:docMk/>
            <pc:sldMk cId="1388666981" sldId="362"/>
            <ac:spMk id="20" creationId="{1F436888-C73D-6B11-C1B5-8AF445C719EB}"/>
          </ac:spMkLst>
        </pc:spChg>
        <pc:spChg chg="add mod">
          <ac:chgData name="Pandey, Shubham" userId="S::pandey71@purdue.edu::910ecc56-24bf-4013-bc6b-b9d993b73f86" providerId="AD" clId="Web-{4CB5A5FA-D3C8-3FE2-B078-1AAE4B43D9FF}" dt="2023-04-15T22:23:04.335" v="115" actId="20577"/>
          <ac:spMkLst>
            <pc:docMk/>
            <pc:sldMk cId="1388666981" sldId="362"/>
            <ac:spMk id="21" creationId="{E10BA429-413D-A56C-8925-39910C4556DF}"/>
          </ac:spMkLst>
        </pc:spChg>
        <pc:spChg chg="add mod">
          <ac:chgData name="Pandey, Shubham" userId="S::pandey71@purdue.edu::910ecc56-24bf-4013-bc6b-b9d993b73f86" providerId="AD" clId="Web-{4CB5A5FA-D3C8-3FE2-B078-1AAE4B43D9FF}" dt="2023-04-15T22:22:57.835" v="113" actId="14100"/>
          <ac:spMkLst>
            <pc:docMk/>
            <pc:sldMk cId="1388666981" sldId="362"/>
            <ac:spMk id="22" creationId="{B3866DF6-747F-5F93-9B27-A560E342BE08}"/>
          </ac:spMkLst>
        </pc:spChg>
        <pc:picChg chg="del">
          <ac:chgData name="Pandey, Shubham" userId="S::pandey71@purdue.edu::910ecc56-24bf-4013-bc6b-b9d993b73f86" providerId="AD" clId="Web-{4CB5A5FA-D3C8-3FE2-B078-1AAE4B43D9FF}" dt="2023-04-15T22:18:38.686" v="0"/>
          <ac:picMkLst>
            <pc:docMk/>
            <pc:sldMk cId="1388666981" sldId="362"/>
            <ac:picMk id="12" creationId="{734CDA2E-C501-6BDB-249E-727995A4CCBB}"/>
          </ac:picMkLst>
        </pc:picChg>
      </pc:sldChg>
    </pc:docChg>
  </pc:docChgLst>
  <pc:docChgLst>
    <pc:chgData name="Vemula, Satya Sai Bharath" userId="S::vsatyasa@purdue.edu::30b30e1c-8f03-480b-b8ea-4431440b0c82" providerId="AD" clId="Web-{A37504A1-A0E2-CC23-81C4-CE403A748CEC}"/>
    <pc:docChg chg="modSld">
      <pc:chgData name="Vemula, Satya Sai Bharath" userId="S::vsatyasa@purdue.edu::30b30e1c-8f03-480b-b8ea-4431440b0c82" providerId="AD" clId="Web-{A37504A1-A0E2-CC23-81C4-CE403A748CEC}" dt="2023-03-27T02:11:43.910" v="18" actId="14100"/>
      <pc:docMkLst>
        <pc:docMk/>
      </pc:docMkLst>
      <pc:sldChg chg="addSp delSp">
        <pc:chgData name="Vemula, Satya Sai Bharath" userId="S::vsatyasa@purdue.edu::30b30e1c-8f03-480b-b8ea-4431440b0c82" providerId="AD" clId="Web-{A37504A1-A0E2-CC23-81C4-CE403A748CEC}" dt="2023-03-27T02:10:44.628" v="4"/>
        <pc:sldMkLst>
          <pc:docMk/>
          <pc:sldMk cId="779235387" sldId="300"/>
        </pc:sldMkLst>
        <pc:spChg chg="add">
          <ac:chgData name="Vemula, Satya Sai Bharath" userId="S::vsatyasa@purdue.edu::30b30e1c-8f03-480b-b8ea-4431440b0c82" providerId="AD" clId="Web-{A37504A1-A0E2-CC23-81C4-CE403A748CEC}" dt="2023-03-27T02:10:44.628" v="4"/>
          <ac:spMkLst>
            <pc:docMk/>
            <pc:sldMk cId="779235387" sldId="300"/>
            <ac:spMk id="9" creationId="{66E48086-562F-1085-E17E-D0207EE2F0F1}"/>
          </ac:spMkLst>
        </pc:spChg>
        <pc:spChg chg="del">
          <ac:chgData name="Vemula, Satya Sai Bharath" userId="S::vsatyasa@purdue.edu::30b30e1c-8f03-480b-b8ea-4431440b0c82" providerId="AD" clId="Web-{A37504A1-A0E2-CC23-81C4-CE403A748CEC}" dt="2023-03-27T02:10:43.659" v="3"/>
          <ac:spMkLst>
            <pc:docMk/>
            <pc:sldMk cId="779235387" sldId="300"/>
            <ac:spMk id="14" creationId="{7C11B528-8613-8F55-90F4-C1216DDBA89B}"/>
          </ac:spMkLst>
        </pc:spChg>
      </pc:sldChg>
      <pc:sldChg chg="addSp modSp">
        <pc:chgData name="Vemula, Satya Sai Bharath" userId="S::vsatyasa@purdue.edu::30b30e1c-8f03-480b-b8ea-4431440b0c82" providerId="AD" clId="Web-{A37504A1-A0E2-CC23-81C4-CE403A748CEC}" dt="2023-03-27T02:11:43.910" v="18" actId="14100"/>
        <pc:sldMkLst>
          <pc:docMk/>
          <pc:sldMk cId="826844400" sldId="304"/>
        </pc:sldMkLst>
        <pc:spChg chg="mod">
          <ac:chgData name="Vemula, Satya Sai Bharath" userId="S::vsatyasa@purdue.edu::30b30e1c-8f03-480b-b8ea-4431440b0c82" providerId="AD" clId="Web-{A37504A1-A0E2-CC23-81C4-CE403A748CEC}" dt="2023-03-27T02:11:01.909" v="8" actId="1076"/>
          <ac:spMkLst>
            <pc:docMk/>
            <pc:sldMk cId="826844400" sldId="304"/>
            <ac:spMk id="4" creationId="{D9E260A4-D036-1D77-F265-4708B8677806}"/>
          </ac:spMkLst>
        </pc:spChg>
        <pc:picChg chg="mod">
          <ac:chgData name="Vemula, Satya Sai Bharath" userId="S::vsatyasa@purdue.edu::30b30e1c-8f03-480b-b8ea-4431440b0c82" providerId="AD" clId="Web-{A37504A1-A0E2-CC23-81C4-CE403A748CEC}" dt="2023-03-27T02:11:15.800" v="12" actId="1076"/>
          <ac:picMkLst>
            <pc:docMk/>
            <pc:sldMk cId="826844400" sldId="304"/>
            <ac:picMk id="3" creationId="{D4564DC5-60DA-74D4-691F-9023BB81FD8B}"/>
          </ac:picMkLst>
        </pc:picChg>
        <pc:picChg chg="mod">
          <ac:chgData name="Vemula, Satya Sai Bharath" userId="S::vsatyasa@purdue.edu::30b30e1c-8f03-480b-b8ea-4431440b0c82" providerId="AD" clId="Web-{A37504A1-A0E2-CC23-81C4-CE403A748CEC}" dt="2023-03-27T02:11:10.706" v="11" actId="1076"/>
          <ac:picMkLst>
            <pc:docMk/>
            <pc:sldMk cId="826844400" sldId="304"/>
            <ac:picMk id="7" creationId="{02EA2AF2-3C1A-6C39-6363-CF48A403FDEC}"/>
          </ac:picMkLst>
        </pc:picChg>
        <pc:cxnChg chg="add mod">
          <ac:chgData name="Vemula, Satya Sai Bharath" userId="S::vsatyasa@purdue.edu::30b30e1c-8f03-480b-b8ea-4431440b0c82" providerId="AD" clId="Web-{A37504A1-A0E2-CC23-81C4-CE403A748CEC}" dt="2023-03-27T02:11:43.910" v="18" actId="14100"/>
          <ac:cxnSpMkLst>
            <pc:docMk/>
            <pc:sldMk cId="826844400" sldId="304"/>
            <ac:cxnSpMk id="8" creationId="{864F5EC6-61E7-C932-0609-8384DF613DD0}"/>
          </ac:cxnSpMkLst>
        </pc:cxnChg>
      </pc:sldChg>
      <pc:sldChg chg="addSp modSp">
        <pc:chgData name="Vemula, Satya Sai Bharath" userId="S::vsatyasa@purdue.edu::30b30e1c-8f03-480b-b8ea-4431440b0c82" providerId="AD" clId="Web-{A37504A1-A0E2-CC23-81C4-CE403A748CEC}" dt="2023-03-27T02:10:22.736" v="2" actId="14100"/>
        <pc:sldMkLst>
          <pc:docMk/>
          <pc:sldMk cId="1144428385" sldId="314"/>
        </pc:sldMkLst>
        <pc:picChg chg="add mod">
          <ac:chgData name="Vemula, Satya Sai Bharath" userId="S::vsatyasa@purdue.edu::30b30e1c-8f03-480b-b8ea-4431440b0c82" providerId="AD" clId="Web-{A37504A1-A0E2-CC23-81C4-CE403A748CEC}" dt="2023-03-27T02:10:22.736" v="2" actId="14100"/>
          <ac:picMkLst>
            <pc:docMk/>
            <pc:sldMk cId="1144428385" sldId="314"/>
            <ac:picMk id="4" creationId="{1638B419-7893-7E86-F39C-767DEC988E35}"/>
          </ac:picMkLst>
        </pc:picChg>
      </pc:sldChg>
    </pc:docChg>
  </pc:docChgLst>
  <pc:docChgLst>
    <pc:chgData name="Vemula, Satya Sai Bharath" userId="S::vsatyasa@purdue.edu::30b30e1c-8f03-480b-b8ea-4431440b0c82" providerId="AD" clId="Web-{5881558D-DB85-BAC3-1C5B-FBE937C65585}"/>
    <pc:docChg chg="addSld delSld modSld modSection">
      <pc:chgData name="Vemula, Satya Sai Bharath" userId="S::vsatyasa@purdue.edu::30b30e1c-8f03-480b-b8ea-4431440b0c82" providerId="AD" clId="Web-{5881558D-DB85-BAC3-1C5B-FBE937C65585}" dt="2023-04-15T19:14:41.854" v="102" actId="1076"/>
      <pc:docMkLst>
        <pc:docMk/>
      </pc:docMkLst>
      <pc:sldChg chg="modSp add del replId">
        <pc:chgData name="Vemula, Satya Sai Bharath" userId="S::vsatyasa@purdue.edu::30b30e1c-8f03-480b-b8ea-4431440b0c82" providerId="AD" clId="Web-{5881558D-DB85-BAC3-1C5B-FBE937C65585}" dt="2023-04-15T18:45:01.256" v="39" actId="20577"/>
        <pc:sldMkLst>
          <pc:docMk/>
          <pc:sldMk cId="4224698810" sldId="355"/>
        </pc:sldMkLst>
        <pc:spChg chg="mod">
          <ac:chgData name="Vemula, Satya Sai Bharath" userId="S::vsatyasa@purdue.edu::30b30e1c-8f03-480b-b8ea-4431440b0c82" providerId="AD" clId="Web-{5881558D-DB85-BAC3-1C5B-FBE937C65585}" dt="2023-04-15T18:45:01.256" v="39" actId="20577"/>
          <ac:spMkLst>
            <pc:docMk/>
            <pc:sldMk cId="4224698810" sldId="355"/>
            <ac:spMk id="7" creationId="{1B1F4408-0323-E8E2-5626-74B3565BBA67}"/>
          </ac:spMkLst>
        </pc:spChg>
        <pc:spChg chg="mod">
          <ac:chgData name="Vemula, Satya Sai Bharath" userId="S::vsatyasa@purdue.edu::30b30e1c-8f03-480b-b8ea-4431440b0c82" providerId="AD" clId="Web-{5881558D-DB85-BAC3-1C5B-FBE937C65585}" dt="2023-04-15T17:43:34.811" v="4" actId="20577"/>
          <ac:spMkLst>
            <pc:docMk/>
            <pc:sldMk cId="4224698810" sldId="355"/>
            <ac:spMk id="8" creationId="{E66AADEA-80C7-6E6B-E837-BA142EA1648C}"/>
          </ac:spMkLst>
        </pc:spChg>
        <pc:spChg chg="mod">
          <ac:chgData name="Vemula, Satya Sai Bharath" userId="S::vsatyasa@purdue.edu::30b30e1c-8f03-480b-b8ea-4431440b0c82" providerId="AD" clId="Web-{5881558D-DB85-BAC3-1C5B-FBE937C65585}" dt="2023-04-15T17:43:27.139" v="1" actId="20577"/>
          <ac:spMkLst>
            <pc:docMk/>
            <pc:sldMk cId="4224698810" sldId="355"/>
            <ac:spMk id="9" creationId="{967D3399-3C56-1279-C3C6-516C1D5841FA}"/>
          </ac:spMkLst>
        </pc:spChg>
      </pc:sldChg>
      <pc:sldChg chg="addSp delSp modSp add replId">
        <pc:chgData name="Vemula, Satya Sai Bharath" userId="S::vsatyasa@purdue.edu::30b30e1c-8f03-480b-b8ea-4431440b0c82" providerId="AD" clId="Web-{5881558D-DB85-BAC3-1C5B-FBE937C65585}" dt="2023-04-15T18:56:12.054" v="84" actId="1076"/>
        <pc:sldMkLst>
          <pc:docMk/>
          <pc:sldMk cId="3695717893" sldId="356"/>
        </pc:sldMkLst>
        <pc:spChg chg="mod">
          <ac:chgData name="Vemula, Satya Sai Bharath" userId="S::vsatyasa@purdue.edu::30b30e1c-8f03-480b-b8ea-4431440b0c82" providerId="AD" clId="Web-{5881558D-DB85-BAC3-1C5B-FBE937C65585}" dt="2023-04-15T18:45:19.772" v="51" actId="20577"/>
          <ac:spMkLst>
            <pc:docMk/>
            <pc:sldMk cId="3695717893" sldId="356"/>
            <ac:spMk id="7" creationId="{1B1F4408-0323-E8E2-5626-74B3565BBA67}"/>
          </ac:spMkLst>
        </pc:spChg>
        <pc:spChg chg="del mod">
          <ac:chgData name="Vemula, Satya Sai Bharath" userId="S::vsatyasa@purdue.edu::30b30e1c-8f03-480b-b8ea-4431440b0c82" providerId="AD" clId="Web-{5881558D-DB85-BAC3-1C5B-FBE937C65585}" dt="2023-04-15T18:56:01.507" v="80"/>
          <ac:spMkLst>
            <pc:docMk/>
            <pc:sldMk cId="3695717893" sldId="356"/>
            <ac:spMk id="8" creationId="{E66AADEA-80C7-6E6B-E837-BA142EA1648C}"/>
          </ac:spMkLst>
        </pc:spChg>
        <pc:spChg chg="del mod">
          <ac:chgData name="Vemula, Satya Sai Bharath" userId="S::vsatyasa@purdue.edu::30b30e1c-8f03-480b-b8ea-4431440b0c82" providerId="AD" clId="Web-{5881558D-DB85-BAC3-1C5B-FBE937C65585}" dt="2023-04-15T18:56:03.679" v="81"/>
          <ac:spMkLst>
            <pc:docMk/>
            <pc:sldMk cId="3695717893" sldId="356"/>
            <ac:spMk id="9" creationId="{967D3399-3C56-1279-C3C6-516C1D5841FA}"/>
          </ac:spMkLst>
        </pc:spChg>
        <pc:picChg chg="add mod">
          <ac:chgData name="Vemula, Satya Sai Bharath" userId="S::vsatyasa@purdue.edu::30b30e1c-8f03-480b-b8ea-4431440b0c82" providerId="AD" clId="Web-{5881558D-DB85-BAC3-1C5B-FBE937C65585}" dt="2023-04-15T18:56:12.054" v="84" actId="1076"/>
          <ac:picMkLst>
            <pc:docMk/>
            <pc:sldMk cId="3695717893" sldId="356"/>
            <ac:picMk id="2" creationId="{51502AE2-8631-501E-3F7A-0906268EAEC7}"/>
          </ac:picMkLst>
        </pc:picChg>
      </pc:sldChg>
      <pc:sldChg chg="addSp delSp modSp add replId">
        <pc:chgData name="Vemula, Satya Sai Bharath" userId="S::vsatyasa@purdue.edu::30b30e1c-8f03-480b-b8ea-4431440b0c82" providerId="AD" clId="Web-{5881558D-DB85-BAC3-1C5B-FBE937C65585}" dt="2023-04-15T18:58:06.025" v="90" actId="1076"/>
        <pc:sldMkLst>
          <pc:docMk/>
          <pc:sldMk cId="2624822586" sldId="357"/>
        </pc:sldMkLst>
        <pc:spChg chg="mod">
          <ac:chgData name="Vemula, Satya Sai Bharath" userId="S::vsatyasa@purdue.edu::30b30e1c-8f03-480b-b8ea-4431440b0c82" providerId="AD" clId="Web-{5881558D-DB85-BAC3-1C5B-FBE937C65585}" dt="2023-04-15T18:48:33.619" v="77" actId="20577"/>
          <ac:spMkLst>
            <pc:docMk/>
            <pc:sldMk cId="2624822586" sldId="357"/>
            <ac:spMk id="7" creationId="{1B1F4408-0323-E8E2-5626-74B3565BBA67}"/>
          </ac:spMkLst>
        </pc:spChg>
        <pc:spChg chg="del">
          <ac:chgData name="Vemula, Satya Sai Bharath" userId="S::vsatyasa@purdue.edu::30b30e1c-8f03-480b-b8ea-4431440b0c82" providerId="AD" clId="Web-{5881558D-DB85-BAC3-1C5B-FBE937C65585}" dt="2023-04-15T18:57:11.758" v="85"/>
          <ac:spMkLst>
            <pc:docMk/>
            <pc:sldMk cId="2624822586" sldId="357"/>
            <ac:spMk id="8" creationId="{E66AADEA-80C7-6E6B-E837-BA142EA1648C}"/>
          </ac:spMkLst>
        </pc:spChg>
        <pc:spChg chg="del">
          <ac:chgData name="Vemula, Satya Sai Bharath" userId="S::vsatyasa@purdue.edu::30b30e1c-8f03-480b-b8ea-4431440b0c82" providerId="AD" clId="Web-{5881558D-DB85-BAC3-1C5B-FBE937C65585}" dt="2023-04-15T18:57:13.508" v="86"/>
          <ac:spMkLst>
            <pc:docMk/>
            <pc:sldMk cId="2624822586" sldId="357"/>
            <ac:spMk id="9" creationId="{967D3399-3C56-1279-C3C6-516C1D5841FA}"/>
          </ac:spMkLst>
        </pc:spChg>
        <pc:picChg chg="add mod">
          <ac:chgData name="Vemula, Satya Sai Bharath" userId="S::vsatyasa@purdue.edu::30b30e1c-8f03-480b-b8ea-4431440b0c82" providerId="AD" clId="Web-{5881558D-DB85-BAC3-1C5B-FBE937C65585}" dt="2023-04-15T18:58:06.025" v="90" actId="1076"/>
          <ac:picMkLst>
            <pc:docMk/>
            <pc:sldMk cId="2624822586" sldId="357"/>
            <ac:picMk id="2" creationId="{865A0168-4FD7-48AA-25F2-1DDBC5AA2CDD}"/>
          </ac:picMkLst>
        </pc:picChg>
      </pc:sldChg>
      <pc:sldChg chg="addSp delSp modSp add replId">
        <pc:chgData name="Vemula, Satya Sai Bharath" userId="S::vsatyasa@purdue.edu::30b30e1c-8f03-480b-b8ea-4431440b0c82" providerId="AD" clId="Web-{5881558D-DB85-BAC3-1C5B-FBE937C65585}" dt="2023-04-15T19:14:41.854" v="102" actId="1076"/>
        <pc:sldMkLst>
          <pc:docMk/>
          <pc:sldMk cId="3781193527" sldId="358"/>
        </pc:sldMkLst>
        <pc:spChg chg="del">
          <ac:chgData name="Vemula, Satya Sai Bharath" userId="S::vsatyasa@purdue.edu::30b30e1c-8f03-480b-b8ea-4431440b0c82" providerId="AD" clId="Web-{5881558D-DB85-BAC3-1C5B-FBE937C65585}" dt="2023-04-15T19:14:36.447" v="99"/>
          <ac:spMkLst>
            <pc:docMk/>
            <pc:sldMk cId="3781193527" sldId="358"/>
            <ac:spMk id="8" creationId="{E66AADEA-80C7-6E6B-E837-BA142EA1648C}"/>
          </ac:spMkLst>
        </pc:spChg>
        <pc:spChg chg="del">
          <ac:chgData name="Vemula, Satya Sai Bharath" userId="S::vsatyasa@purdue.edu::30b30e1c-8f03-480b-b8ea-4431440b0c82" providerId="AD" clId="Web-{5881558D-DB85-BAC3-1C5B-FBE937C65585}" dt="2023-04-15T19:14:34.447" v="98"/>
          <ac:spMkLst>
            <pc:docMk/>
            <pc:sldMk cId="3781193527" sldId="358"/>
            <ac:spMk id="9" creationId="{967D3399-3C56-1279-C3C6-516C1D5841FA}"/>
          </ac:spMkLst>
        </pc:spChg>
        <pc:picChg chg="add mod">
          <ac:chgData name="Vemula, Satya Sai Bharath" userId="S::vsatyasa@purdue.edu::30b30e1c-8f03-480b-b8ea-4431440b0c82" providerId="AD" clId="Web-{5881558D-DB85-BAC3-1C5B-FBE937C65585}" dt="2023-04-15T19:14:41.854" v="102" actId="1076"/>
          <ac:picMkLst>
            <pc:docMk/>
            <pc:sldMk cId="3781193527" sldId="358"/>
            <ac:picMk id="2" creationId="{20656491-4F43-4E2D-73CF-67EF70948517}"/>
          </ac:picMkLst>
        </pc:picChg>
      </pc:sldChg>
      <pc:sldChg chg="addSp delSp modSp add replId">
        <pc:chgData name="Vemula, Satya Sai Bharath" userId="S::vsatyasa@purdue.edu::30b30e1c-8f03-480b-b8ea-4431440b0c82" providerId="AD" clId="Web-{5881558D-DB85-BAC3-1C5B-FBE937C65585}" dt="2023-04-15T18:58:42.729" v="96" actId="1076"/>
        <pc:sldMkLst>
          <pc:docMk/>
          <pc:sldMk cId="2959841057" sldId="359"/>
        </pc:sldMkLst>
        <pc:spChg chg="del">
          <ac:chgData name="Vemula, Satya Sai Bharath" userId="S::vsatyasa@purdue.edu::30b30e1c-8f03-480b-b8ea-4431440b0c82" providerId="AD" clId="Web-{5881558D-DB85-BAC3-1C5B-FBE937C65585}" dt="2023-04-15T18:58:37.322" v="93"/>
          <ac:spMkLst>
            <pc:docMk/>
            <pc:sldMk cId="2959841057" sldId="359"/>
            <ac:spMk id="8" creationId="{E66AADEA-80C7-6E6B-E837-BA142EA1648C}"/>
          </ac:spMkLst>
        </pc:spChg>
        <pc:spChg chg="del">
          <ac:chgData name="Vemula, Satya Sai Bharath" userId="S::vsatyasa@purdue.edu::30b30e1c-8f03-480b-b8ea-4431440b0c82" providerId="AD" clId="Web-{5881558D-DB85-BAC3-1C5B-FBE937C65585}" dt="2023-04-15T18:58:32.010" v="92"/>
          <ac:spMkLst>
            <pc:docMk/>
            <pc:sldMk cId="2959841057" sldId="359"/>
            <ac:spMk id="9" creationId="{967D3399-3C56-1279-C3C6-516C1D5841FA}"/>
          </ac:spMkLst>
        </pc:spChg>
        <pc:picChg chg="add mod">
          <ac:chgData name="Vemula, Satya Sai Bharath" userId="S::vsatyasa@purdue.edu::30b30e1c-8f03-480b-b8ea-4431440b0c82" providerId="AD" clId="Web-{5881558D-DB85-BAC3-1C5B-FBE937C65585}" dt="2023-04-15T18:58:42.729" v="96" actId="1076"/>
          <ac:picMkLst>
            <pc:docMk/>
            <pc:sldMk cId="2959841057" sldId="359"/>
            <ac:picMk id="2" creationId="{243EBEC4-071F-E588-4FE9-FEE39F4B8C1F}"/>
          </ac:picMkLst>
        </pc:picChg>
      </pc:sldChg>
    </pc:docChg>
  </pc:docChgLst>
  <pc:docChgLst>
    <pc:chgData name="Vemula, Satya Sai Bharath" userId="S::vsatyasa@purdue.edu::30b30e1c-8f03-480b-b8ea-4431440b0c82" providerId="AD" clId="Web-{146B100A-40D2-DC69-B198-769866147D69}"/>
    <pc:docChg chg="addSld delSld modSld sldOrd modSection">
      <pc:chgData name="Vemula, Satya Sai Bharath" userId="S::vsatyasa@purdue.edu::30b30e1c-8f03-480b-b8ea-4431440b0c82" providerId="AD" clId="Web-{146B100A-40D2-DC69-B198-769866147D69}" dt="2023-03-24T06:16:08.399" v="1056" actId="1076"/>
      <pc:docMkLst>
        <pc:docMk/>
      </pc:docMkLst>
      <pc:sldChg chg="addSp modSp">
        <pc:chgData name="Vemula, Satya Sai Bharath" userId="S::vsatyasa@purdue.edu::30b30e1c-8f03-480b-b8ea-4431440b0c82" providerId="AD" clId="Web-{146B100A-40D2-DC69-B198-769866147D69}" dt="2023-03-23T21:11:18.839" v="378" actId="14100"/>
        <pc:sldMkLst>
          <pc:docMk/>
          <pc:sldMk cId="618709" sldId="296"/>
        </pc:sldMkLst>
        <pc:spChg chg="add mod">
          <ac:chgData name="Vemula, Satya Sai Bharath" userId="S::vsatyasa@purdue.edu::30b30e1c-8f03-480b-b8ea-4431440b0c82" providerId="AD" clId="Web-{146B100A-40D2-DC69-B198-769866147D69}" dt="2023-03-23T21:11:18.839" v="378" actId="14100"/>
          <ac:spMkLst>
            <pc:docMk/>
            <pc:sldMk cId="618709" sldId="296"/>
            <ac:spMk id="3" creationId="{708AFC8A-9D88-DFDA-419E-DCA3A6C86E75}"/>
          </ac:spMkLst>
        </pc:spChg>
      </pc:sldChg>
      <pc:sldChg chg="addSp delSp modSp">
        <pc:chgData name="Vemula, Satya Sai Bharath" userId="S::vsatyasa@purdue.edu::30b30e1c-8f03-480b-b8ea-4431440b0c82" providerId="AD" clId="Web-{146B100A-40D2-DC69-B198-769866147D69}" dt="2023-03-23T21:05:42.973" v="367" actId="1076"/>
        <pc:sldMkLst>
          <pc:docMk/>
          <pc:sldMk cId="2990757710" sldId="297"/>
        </pc:sldMkLst>
        <pc:spChg chg="mod">
          <ac:chgData name="Vemula, Satya Sai Bharath" userId="S::vsatyasa@purdue.edu::30b30e1c-8f03-480b-b8ea-4431440b0c82" providerId="AD" clId="Web-{146B100A-40D2-DC69-B198-769866147D69}" dt="2023-03-23T20:38:53.770" v="320" actId="20577"/>
          <ac:spMkLst>
            <pc:docMk/>
            <pc:sldMk cId="2990757710" sldId="297"/>
            <ac:spMk id="4" creationId="{D9E260A4-D036-1D77-F265-4708B8677806}"/>
          </ac:spMkLst>
        </pc:spChg>
        <pc:picChg chg="add del mod">
          <ac:chgData name="Vemula, Satya Sai Bharath" userId="S::vsatyasa@purdue.edu::30b30e1c-8f03-480b-b8ea-4431440b0c82" providerId="AD" clId="Web-{146B100A-40D2-DC69-B198-769866147D69}" dt="2023-03-23T21:03:46.721" v="361"/>
          <ac:picMkLst>
            <pc:docMk/>
            <pc:sldMk cId="2990757710" sldId="297"/>
            <ac:picMk id="3" creationId="{A740E053-9085-DB4C-C402-709881A03898}"/>
          </ac:picMkLst>
        </pc:picChg>
        <pc:picChg chg="add mod">
          <ac:chgData name="Vemula, Satya Sai Bharath" userId="S::vsatyasa@purdue.edu::30b30e1c-8f03-480b-b8ea-4431440b0c82" providerId="AD" clId="Web-{146B100A-40D2-DC69-B198-769866147D69}" dt="2023-03-23T21:05:42.973" v="367" actId="1076"/>
          <ac:picMkLst>
            <pc:docMk/>
            <pc:sldMk cId="2990757710" sldId="297"/>
            <ac:picMk id="7" creationId="{68F8FA11-93D9-324B-8609-94A42DD28A8B}"/>
          </ac:picMkLst>
        </pc:picChg>
      </pc:sldChg>
      <pc:sldChg chg="addSp delSp modSp">
        <pc:chgData name="Vemula, Satya Sai Bharath" userId="S::vsatyasa@purdue.edu::30b30e1c-8f03-480b-b8ea-4431440b0c82" providerId="AD" clId="Web-{146B100A-40D2-DC69-B198-769866147D69}" dt="2023-03-24T00:17:33.714" v="403" actId="1076"/>
        <pc:sldMkLst>
          <pc:docMk/>
          <pc:sldMk cId="3335012161" sldId="298"/>
        </pc:sldMkLst>
        <pc:spChg chg="mod">
          <ac:chgData name="Vemula, Satya Sai Bharath" userId="S::vsatyasa@purdue.edu::30b30e1c-8f03-480b-b8ea-4431440b0c82" providerId="AD" clId="Web-{146B100A-40D2-DC69-B198-769866147D69}" dt="2023-03-23T20:39:00.005" v="329" actId="20577"/>
          <ac:spMkLst>
            <pc:docMk/>
            <pc:sldMk cId="3335012161" sldId="298"/>
            <ac:spMk id="4" creationId="{D9E260A4-D036-1D77-F265-4708B8677806}"/>
          </ac:spMkLst>
        </pc:spChg>
        <pc:picChg chg="add mod">
          <ac:chgData name="Vemula, Satya Sai Bharath" userId="S::vsatyasa@purdue.edu::30b30e1c-8f03-480b-b8ea-4431440b0c82" providerId="AD" clId="Web-{146B100A-40D2-DC69-B198-769866147D69}" dt="2023-03-23T21:19:36.786" v="382" actId="1076"/>
          <ac:picMkLst>
            <pc:docMk/>
            <pc:sldMk cId="3335012161" sldId="298"/>
            <ac:picMk id="3" creationId="{6DA9BC46-C264-6438-C78A-D9C2E23038F8}"/>
          </ac:picMkLst>
        </pc:picChg>
        <pc:picChg chg="del">
          <ac:chgData name="Vemula, Satya Sai Bharath" userId="S::vsatyasa@purdue.edu::30b30e1c-8f03-480b-b8ea-4431440b0c82" providerId="AD" clId="Web-{146B100A-40D2-DC69-B198-769866147D69}" dt="2023-03-24T00:17:25.292" v="400"/>
          <ac:picMkLst>
            <pc:docMk/>
            <pc:sldMk cId="3335012161" sldId="298"/>
            <ac:picMk id="7" creationId="{A870B9BD-5C74-1660-A622-AFE2071C2CB7}"/>
          </ac:picMkLst>
        </pc:picChg>
        <pc:picChg chg="mod">
          <ac:chgData name="Vemula, Satya Sai Bharath" userId="S::vsatyasa@purdue.edu::30b30e1c-8f03-480b-b8ea-4431440b0c82" providerId="AD" clId="Web-{146B100A-40D2-DC69-B198-769866147D69}" dt="2023-03-24T00:17:33.714" v="403" actId="1076"/>
          <ac:picMkLst>
            <pc:docMk/>
            <pc:sldMk cId="3335012161" sldId="298"/>
            <ac:picMk id="8" creationId="{9FE15092-300B-8B27-C284-6D3ECFECC793}"/>
          </ac:picMkLst>
        </pc:picChg>
      </pc:sldChg>
      <pc:sldChg chg="addSp modSp">
        <pc:chgData name="Vemula, Satya Sai Bharath" userId="S::vsatyasa@purdue.edu::30b30e1c-8f03-480b-b8ea-4431440b0c82" providerId="AD" clId="Web-{146B100A-40D2-DC69-B198-769866147D69}" dt="2023-03-24T05:52:44.230" v="1032" actId="20577"/>
        <pc:sldMkLst>
          <pc:docMk/>
          <pc:sldMk cId="779235387" sldId="300"/>
        </pc:sldMkLst>
        <pc:spChg chg="add mod">
          <ac:chgData name="Vemula, Satya Sai Bharath" userId="S::vsatyasa@purdue.edu::30b30e1c-8f03-480b-b8ea-4431440b0c82" providerId="AD" clId="Web-{146B100A-40D2-DC69-B198-769866147D69}" dt="2023-03-24T05:52:44.230" v="1032" actId="20577"/>
          <ac:spMkLst>
            <pc:docMk/>
            <pc:sldMk cId="779235387" sldId="300"/>
            <ac:spMk id="8" creationId="{72C778A0-CDF1-0EC5-1006-0B839161A73E}"/>
          </ac:spMkLst>
        </pc:spChg>
        <pc:picChg chg="mod">
          <ac:chgData name="Vemula, Satya Sai Bharath" userId="S::vsatyasa@purdue.edu::30b30e1c-8f03-480b-b8ea-4431440b0c82" providerId="AD" clId="Web-{146B100A-40D2-DC69-B198-769866147D69}" dt="2023-03-24T05:52:36.917" v="1030" actId="1076"/>
          <ac:picMkLst>
            <pc:docMk/>
            <pc:sldMk cId="779235387" sldId="300"/>
            <ac:picMk id="3" creationId="{606352B2-1418-32B1-A896-8A1AAC97A0B0}"/>
          </ac:picMkLst>
        </pc:picChg>
      </pc:sldChg>
      <pc:sldChg chg="addSp modSp">
        <pc:chgData name="Vemula, Satya Sai Bharath" userId="S::vsatyasa@purdue.edu::30b30e1c-8f03-480b-b8ea-4431440b0c82" providerId="AD" clId="Web-{146B100A-40D2-DC69-B198-769866147D69}" dt="2023-03-24T06:16:08.399" v="1056" actId="1076"/>
        <pc:sldMkLst>
          <pc:docMk/>
          <pc:sldMk cId="826844400" sldId="304"/>
        </pc:sldMkLst>
        <pc:picChg chg="add mod">
          <ac:chgData name="Vemula, Satya Sai Bharath" userId="S::vsatyasa@purdue.edu::30b30e1c-8f03-480b-b8ea-4431440b0c82" providerId="AD" clId="Web-{146B100A-40D2-DC69-B198-769866147D69}" dt="2023-03-24T06:16:08.399" v="1056" actId="1076"/>
          <ac:picMkLst>
            <pc:docMk/>
            <pc:sldMk cId="826844400" sldId="304"/>
            <ac:picMk id="3" creationId="{D4564DC5-60DA-74D4-691F-9023BB81FD8B}"/>
          </ac:picMkLst>
        </pc:picChg>
        <pc:picChg chg="add mod">
          <ac:chgData name="Vemula, Satya Sai Bharath" userId="S::vsatyasa@purdue.edu::30b30e1c-8f03-480b-b8ea-4431440b0c82" providerId="AD" clId="Web-{146B100A-40D2-DC69-B198-769866147D69}" dt="2023-03-24T06:15:58.086" v="1055" actId="1076"/>
          <ac:picMkLst>
            <pc:docMk/>
            <pc:sldMk cId="826844400" sldId="304"/>
            <ac:picMk id="7" creationId="{02EA2AF2-3C1A-6C39-6363-CF48A403FDEC}"/>
          </ac:picMkLst>
        </pc:picChg>
      </pc:sldChg>
      <pc:sldChg chg="modSp del ord">
        <pc:chgData name="Vemula, Satya Sai Bharath" userId="S::vsatyasa@purdue.edu::30b30e1c-8f03-480b-b8ea-4431440b0c82" providerId="AD" clId="Web-{146B100A-40D2-DC69-B198-769866147D69}" dt="2023-03-23T20:48:07.156" v="339"/>
        <pc:sldMkLst>
          <pc:docMk/>
          <pc:sldMk cId="1364585941" sldId="306"/>
        </pc:sldMkLst>
        <pc:spChg chg="mod">
          <ac:chgData name="Vemula, Satya Sai Bharath" userId="S::vsatyasa@purdue.edu::30b30e1c-8f03-480b-b8ea-4431440b0c82" providerId="AD" clId="Web-{146B100A-40D2-DC69-B198-769866147D69}" dt="2023-03-23T20:44:33.839" v="338" actId="20577"/>
          <ac:spMkLst>
            <pc:docMk/>
            <pc:sldMk cId="1364585941" sldId="306"/>
            <ac:spMk id="4" creationId="{D9E260A4-D036-1D77-F265-4708B8677806}"/>
          </ac:spMkLst>
        </pc:spChg>
      </pc:sldChg>
      <pc:sldChg chg="addSp delSp modSp new">
        <pc:chgData name="Vemula, Satya Sai Bharath" userId="S::vsatyasa@purdue.edu::30b30e1c-8f03-480b-b8ea-4431440b0c82" providerId="AD" clId="Web-{146B100A-40D2-DC69-B198-769866147D69}" dt="2023-03-24T02:03:04.380" v="721" actId="20577"/>
        <pc:sldMkLst>
          <pc:docMk/>
          <pc:sldMk cId="2442839371" sldId="313"/>
        </pc:sldMkLst>
        <pc:spChg chg="mod">
          <ac:chgData name="Vemula, Satya Sai Bharath" userId="S::vsatyasa@purdue.edu::30b30e1c-8f03-480b-b8ea-4431440b0c82" providerId="AD" clId="Web-{146B100A-40D2-DC69-B198-769866147D69}" dt="2023-03-23T20:48:23.859" v="348" actId="20577"/>
          <ac:spMkLst>
            <pc:docMk/>
            <pc:sldMk cId="2442839371" sldId="313"/>
            <ac:spMk id="2" creationId="{3E116B05-C2C2-7A73-F224-C07858D94993}"/>
          </ac:spMkLst>
        </pc:spChg>
        <pc:spChg chg="mod">
          <ac:chgData name="Vemula, Satya Sai Bharath" userId="S::vsatyasa@purdue.edu::30b30e1c-8f03-480b-b8ea-4431440b0c82" providerId="AD" clId="Web-{146B100A-40D2-DC69-B198-769866147D69}" dt="2023-03-24T02:03:04.380" v="721" actId="20577"/>
          <ac:spMkLst>
            <pc:docMk/>
            <pc:sldMk cId="2442839371" sldId="313"/>
            <ac:spMk id="3" creationId="{E72091C4-6864-2C63-5377-465E78A27F05}"/>
          </ac:spMkLst>
        </pc:spChg>
        <pc:spChg chg="del mod">
          <ac:chgData name="Vemula, Satya Sai Bharath" userId="S::vsatyasa@purdue.edu::30b30e1c-8f03-480b-b8ea-4431440b0c82" providerId="AD" clId="Web-{146B100A-40D2-DC69-B198-769866147D69}" dt="2023-03-23T20:49:42.845" v="355"/>
          <ac:spMkLst>
            <pc:docMk/>
            <pc:sldMk cId="2442839371" sldId="313"/>
            <ac:spMk id="4" creationId="{4A02965A-A250-3E82-6F43-57BEAFBB0368}"/>
          </ac:spMkLst>
        </pc:spChg>
        <pc:spChg chg="add mod">
          <ac:chgData name="Vemula, Satya Sai Bharath" userId="S::vsatyasa@purdue.edu::30b30e1c-8f03-480b-b8ea-4431440b0c82" providerId="AD" clId="Web-{146B100A-40D2-DC69-B198-769866147D69}" dt="2023-03-24T02:02:01.284" v="705" actId="20577"/>
          <ac:spMkLst>
            <pc:docMk/>
            <pc:sldMk cId="2442839371" sldId="313"/>
            <ac:spMk id="8" creationId="{E685CADB-A04B-D7D9-392F-180E9E078C3C}"/>
          </ac:spMkLst>
        </pc:spChg>
        <pc:picChg chg="add mod">
          <ac:chgData name="Vemula, Satya Sai Bharath" userId="S::vsatyasa@purdue.edu::30b30e1c-8f03-480b-b8ea-4431440b0c82" providerId="AD" clId="Web-{146B100A-40D2-DC69-B198-769866147D69}" dt="2023-03-24T01:59:26.966" v="703" actId="1076"/>
          <ac:picMkLst>
            <pc:docMk/>
            <pc:sldMk cId="2442839371" sldId="313"/>
            <ac:picMk id="4" creationId="{47DD52AD-7C2A-2E91-CE4B-BDCF7C388E2F}"/>
          </ac:picMkLst>
        </pc:picChg>
      </pc:sldChg>
      <pc:sldChg chg="addSp modSp">
        <pc:chgData name="Vemula, Satya Sai Bharath" userId="S::vsatyasa@purdue.edu::30b30e1c-8f03-480b-b8ea-4431440b0c82" providerId="AD" clId="Web-{146B100A-40D2-DC69-B198-769866147D69}" dt="2023-03-24T00:00:23.949" v="398" actId="1076"/>
        <pc:sldMkLst>
          <pc:docMk/>
          <pc:sldMk cId="3933870123" sldId="316"/>
        </pc:sldMkLst>
        <pc:picChg chg="add mod">
          <ac:chgData name="Vemula, Satya Sai Bharath" userId="S::vsatyasa@purdue.edu::30b30e1c-8f03-480b-b8ea-4431440b0c82" providerId="AD" clId="Web-{146B100A-40D2-DC69-B198-769866147D69}" dt="2023-03-24T00:00:23.949" v="398" actId="1076"/>
          <ac:picMkLst>
            <pc:docMk/>
            <pc:sldMk cId="3933870123" sldId="316"/>
            <ac:picMk id="3" creationId="{130BBF63-B90F-7193-9EEB-6F1ABF534E75}"/>
          </ac:picMkLst>
        </pc:picChg>
      </pc:sldChg>
      <pc:sldChg chg="ord">
        <pc:chgData name="Vemula, Satya Sai Bharath" userId="S::vsatyasa@purdue.edu::30b30e1c-8f03-480b-b8ea-4431440b0c82" providerId="AD" clId="Web-{146B100A-40D2-DC69-B198-769866147D69}" dt="2023-03-24T02:04:10.304" v="722"/>
        <pc:sldMkLst>
          <pc:docMk/>
          <pc:sldMk cId="3204225909" sldId="317"/>
        </pc:sldMkLst>
      </pc:sldChg>
    </pc:docChg>
  </pc:docChgLst>
  <pc:docChgLst>
    <pc:chgData name="Pandey, Shubham" userId="S::pandey71@purdue.edu::910ecc56-24bf-4013-bc6b-b9d993b73f86" providerId="AD" clId="Web-{CBE4EC06-4530-0EB4-87CC-1C1D2B85AD57}"/>
    <pc:docChg chg="addSld modSld sldOrd">
      <pc:chgData name="Pandey, Shubham" userId="S::pandey71@purdue.edu::910ecc56-24bf-4013-bc6b-b9d993b73f86" providerId="AD" clId="Web-{CBE4EC06-4530-0EB4-87CC-1C1D2B85AD57}" dt="2023-03-22T01:58:32.536" v="1121" actId="20577"/>
      <pc:docMkLst>
        <pc:docMk/>
      </pc:docMkLst>
      <pc:sldChg chg="addSp delSp modSp modNotes">
        <pc:chgData name="Pandey, Shubham" userId="S::pandey71@purdue.edu::910ecc56-24bf-4013-bc6b-b9d993b73f86" providerId="AD" clId="Web-{CBE4EC06-4530-0EB4-87CC-1C1D2B85AD57}" dt="2023-03-22T01:07:47.933" v="465"/>
        <pc:sldMkLst>
          <pc:docMk/>
          <pc:sldMk cId="397432505" sldId="286"/>
        </pc:sldMkLst>
        <pc:spChg chg="mod">
          <ac:chgData name="Pandey, Shubham" userId="S::pandey71@purdue.edu::910ecc56-24bf-4013-bc6b-b9d993b73f86" providerId="AD" clId="Web-{CBE4EC06-4530-0EB4-87CC-1C1D2B85AD57}" dt="2023-03-22T01:02:50.115" v="297" actId="1076"/>
          <ac:spMkLst>
            <pc:docMk/>
            <pc:sldMk cId="397432505" sldId="286"/>
            <ac:spMk id="4" creationId="{D9E260A4-D036-1D77-F265-4708B8677806}"/>
          </ac:spMkLst>
        </pc:spChg>
        <pc:spChg chg="del">
          <ac:chgData name="Pandey, Shubham" userId="S::pandey71@purdue.edu::910ecc56-24bf-4013-bc6b-b9d993b73f86" providerId="AD" clId="Web-{CBE4EC06-4530-0EB4-87CC-1C1D2B85AD57}" dt="2023-03-22T00:53:14.808" v="6"/>
          <ac:spMkLst>
            <pc:docMk/>
            <pc:sldMk cId="397432505" sldId="286"/>
            <ac:spMk id="7" creationId="{36D001AD-E9AA-4EFA-C5B7-AA5D6D97B7F3}"/>
          </ac:spMkLst>
        </pc:spChg>
        <pc:spChg chg="add mod">
          <ac:chgData name="Pandey, Shubham" userId="S::pandey71@purdue.edu::910ecc56-24bf-4013-bc6b-b9d993b73f86" providerId="AD" clId="Web-{CBE4EC06-4530-0EB4-87CC-1C1D2B85AD57}" dt="2023-03-22T00:55:43.373" v="32" actId="1076"/>
          <ac:spMkLst>
            <pc:docMk/>
            <pc:sldMk cId="397432505" sldId="286"/>
            <ac:spMk id="8" creationId="{A5DEEAAF-DA31-4C09-32CA-725C344D3434}"/>
          </ac:spMkLst>
        </pc:spChg>
        <pc:spChg chg="add mod">
          <ac:chgData name="Pandey, Shubham" userId="S::pandey71@purdue.edu::910ecc56-24bf-4013-bc6b-b9d993b73f86" providerId="AD" clId="Web-{CBE4EC06-4530-0EB4-87CC-1C1D2B85AD57}" dt="2023-03-22T00:58:14.829" v="117" actId="20577"/>
          <ac:spMkLst>
            <pc:docMk/>
            <pc:sldMk cId="397432505" sldId="286"/>
            <ac:spMk id="9" creationId="{8EECE4FF-DCD5-638A-1394-BCEFFBE3AE26}"/>
          </ac:spMkLst>
        </pc:spChg>
        <pc:spChg chg="add mod">
          <ac:chgData name="Pandey, Shubham" userId="S::pandey71@purdue.edu::910ecc56-24bf-4013-bc6b-b9d993b73f86" providerId="AD" clId="Web-{CBE4EC06-4530-0EB4-87CC-1C1D2B85AD57}" dt="2023-03-22T00:58:17.954" v="118" actId="20577"/>
          <ac:spMkLst>
            <pc:docMk/>
            <pc:sldMk cId="397432505" sldId="286"/>
            <ac:spMk id="10" creationId="{B5183F03-9F62-5D03-E2AE-8C86B1A6F11D}"/>
          </ac:spMkLst>
        </pc:spChg>
        <pc:spChg chg="add mod ord">
          <ac:chgData name="Pandey, Shubham" userId="S::pandey71@purdue.edu::910ecc56-24bf-4013-bc6b-b9d993b73f86" providerId="AD" clId="Web-{CBE4EC06-4530-0EB4-87CC-1C1D2B85AD57}" dt="2023-03-22T00:55:43.404" v="35" actId="1076"/>
          <ac:spMkLst>
            <pc:docMk/>
            <pc:sldMk cId="397432505" sldId="286"/>
            <ac:spMk id="11" creationId="{888F63D8-F4B0-B511-0731-90A9B385E2EB}"/>
          </ac:spMkLst>
        </pc:spChg>
        <pc:spChg chg="add del">
          <ac:chgData name="Pandey, Shubham" userId="S::pandey71@purdue.edu::910ecc56-24bf-4013-bc6b-b9d993b73f86" providerId="AD" clId="Web-{CBE4EC06-4530-0EB4-87CC-1C1D2B85AD57}" dt="2023-03-22T00:57:41.234" v="108"/>
          <ac:spMkLst>
            <pc:docMk/>
            <pc:sldMk cId="397432505" sldId="286"/>
            <ac:spMk id="13" creationId="{B8260093-1EE2-7F3B-5198-E96A0FFB5290}"/>
          </ac:spMkLst>
        </pc:spChg>
        <pc:spChg chg="mod">
          <ac:chgData name="Pandey, Shubham" userId="S::pandey71@purdue.edu::910ecc56-24bf-4013-bc6b-b9d993b73f86" providerId="AD" clId="Web-{CBE4EC06-4530-0EB4-87CC-1C1D2B85AD57}" dt="2023-03-22T00:53:34.355" v="10" actId="20577"/>
          <ac:spMkLst>
            <pc:docMk/>
            <pc:sldMk cId="397432505" sldId="286"/>
            <ac:spMk id="14" creationId="{7C11B528-8613-8F55-90F4-C1216DDBA89B}"/>
          </ac:spMkLst>
        </pc:spChg>
        <pc:spChg chg="add del">
          <ac:chgData name="Pandey, Shubham" userId="S::pandey71@purdue.edu::910ecc56-24bf-4013-bc6b-b9d993b73f86" providerId="AD" clId="Web-{CBE4EC06-4530-0EB4-87CC-1C1D2B85AD57}" dt="2023-03-22T00:57:47.563" v="111"/>
          <ac:spMkLst>
            <pc:docMk/>
            <pc:sldMk cId="397432505" sldId="286"/>
            <ac:spMk id="15" creationId="{B8260093-1EE2-7F3B-5198-E96A0FFB5290}"/>
          </ac:spMkLst>
        </pc:spChg>
        <pc:spChg chg="mod">
          <ac:chgData name="Pandey, Shubham" userId="S::pandey71@purdue.edu::910ecc56-24bf-4013-bc6b-b9d993b73f86" providerId="AD" clId="Web-{CBE4EC06-4530-0EB4-87CC-1C1D2B85AD57}" dt="2023-03-22T00:58:55.048" v="128" actId="20577"/>
          <ac:spMkLst>
            <pc:docMk/>
            <pc:sldMk cId="397432505" sldId="286"/>
            <ac:spMk id="25" creationId="{75D433B7-F64A-A4FA-9220-A1C219217BE9}"/>
          </ac:spMkLst>
        </pc:spChg>
        <pc:spChg chg="mod">
          <ac:chgData name="Pandey, Shubham" userId="S::pandey71@purdue.edu::910ecc56-24bf-4013-bc6b-b9d993b73f86" providerId="AD" clId="Web-{CBE4EC06-4530-0EB4-87CC-1C1D2B85AD57}" dt="2023-03-22T00:59:18.470" v="143" actId="20577"/>
          <ac:spMkLst>
            <pc:docMk/>
            <pc:sldMk cId="397432505" sldId="286"/>
            <ac:spMk id="30" creationId="{0D8A6A04-62CC-84C9-7DF5-189AD0F2EEE1}"/>
          </ac:spMkLst>
        </pc:spChg>
        <pc:spChg chg="mod">
          <ac:chgData name="Pandey, Shubham" userId="S::pandey71@purdue.edu::910ecc56-24bf-4013-bc6b-b9d993b73f86" providerId="AD" clId="Web-{CBE4EC06-4530-0EB4-87CC-1C1D2B85AD57}" dt="2023-03-22T00:59:20.924" v="144" actId="20577"/>
          <ac:spMkLst>
            <pc:docMk/>
            <pc:sldMk cId="397432505" sldId="286"/>
            <ac:spMk id="35" creationId="{A35278E1-DD44-539A-4C18-3FCE5319499F}"/>
          </ac:spMkLst>
        </pc:spChg>
        <pc:spChg chg="add mod">
          <ac:chgData name="Pandey, Shubham" userId="S::pandey71@purdue.edu::910ecc56-24bf-4013-bc6b-b9d993b73f86" providerId="AD" clId="Web-{CBE4EC06-4530-0EB4-87CC-1C1D2B85AD57}" dt="2023-03-22T01:02:50.271" v="302" actId="1076"/>
          <ac:spMkLst>
            <pc:docMk/>
            <pc:sldMk cId="397432505" sldId="286"/>
            <ac:spMk id="36" creationId="{5A4F8029-87D3-0FBC-4E7E-F68593515693}"/>
          </ac:spMkLst>
        </pc:spChg>
        <pc:spChg chg="add mod">
          <ac:chgData name="Pandey, Shubham" userId="S::pandey71@purdue.edu::910ecc56-24bf-4013-bc6b-b9d993b73f86" providerId="AD" clId="Web-{CBE4EC06-4530-0EB4-87CC-1C1D2B85AD57}" dt="2023-03-22T01:02:50.302" v="303" actId="1076"/>
          <ac:spMkLst>
            <pc:docMk/>
            <pc:sldMk cId="397432505" sldId="286"/>
            <ac:spMk id="37" creationId="{9A259943-346B-BE66-C916-71C473B4871E}"/>
          </ac:spMkLst>
        </pc:spChg>
        <pc:spChg chg="mod">
          <ac:chgData name="Pandey, Shubham" userId="S::pandey71@purdue.edu::910ecc56-24bf-4013-bc6b-b9d993b73f86" providerId="AD" clId="Web-{CBE4EC06-4530-0EB4-87CC-1C1D2B85AD57}" dt="2023-03-22T01:02:39.412" v="296" actId="20577"/>
          <ac:spMkLst>
            <pc:docMk/>
            <pc:sldMk cId="397432505" sldId="286"/>
            <ac:spMk id="40" creationId="{3E0B5181-8F6A-FB03-D98A-6AE9CE816119}"/>
          </ac:spMkLst>
        </pc:spChg>
        <pc:spChg chg="mod">
          <ac:chgData name="Pandey, Shubham" userId="S::pandey71@purdue.edu::910ecc56-24bf-4013-bc6b-b9d993b73f86" providerId="AD" clId="Web-{CBE4EC06-4530-0EB4-87CC-1C1D2B85AD57}" dt="2023-03-22T01:02:30.911" v="294" actId="20577"/>
          <ac:spMkLst>
            <pc:docMk/>
            <pc:sldMk cId="397432505" sldId="286"/>
            <ac:spMk id="41" creationId="{71168C23-1C07-F243-74FE-14B69955F3BC}"/>
          </ac:spMkLst>
        </pc:spChg>
        <pc:spChg chg="mod">
          <ac:chgData name="Pandey, Shubham" userId="S::pandey71@purdue.edu::910ecc56-24bf-4013-bc6b-b9d993b73f86" providerId="AD" clId="Web-{CBE4EC06-4530-0EB4-87CC-1C1D2B85AD57}" dt="2023-03-22T01:03:22.740" v="317" actId="20577"/>
          <ac:spMkLst>
            <pc:docMk/>
            <pc:sldMk cId="397432505" sldId="286"/>
            <ac:spMk id="42" creationId="{5B98E184-E857-CEE8-4289-F6341176E2CC}"/>
          </ac:spMkLst>
        </pc:spChg>
        <pc:spChg chg="mod">
          <ac:chgData name="Pandey, Shubham" userId="S::pandey71@purdue.edu::910ecc56-24bf-4013-bc6b-b9d993b73f86" providerId="AD" clId="Web-{CBE4EC06-4530-0EB4-87CC-1C1D2B85AD57}" dt="2023-03-22T01:03:25.897" v="319" actId="20577"/>
          <ac:spMkLst>
            <pc:docMk/>
            <pc:sldMk cId="397432505" sldId="286"/>
            <ac:spMk id="47" creationId="{43C089F0-EC38-3F41-1BD4-B2130F4B730D}"/>
          </ac:spMkLst>
        </pc:spChg>
        <pc:spChg chg="mod">
          <ac:chgData name="Pandey, Shubham" userId="S::pandey71@purdue.edu::910ecc56-24bf-4013-bc6b-b9d993b73f86" providerId="AD" clId="Web-{CBE4EC06-4530-0EB4-87CC-1C1D2B85AD57}" dt="2023-03-22T01:03:28.866" v="321" actId="20577"/>
          <ac:spMkLst>
            <pc:docMk/>
            <pc:sldMk cId="397432505" sldId="286"/>
            <ac:spMk id="52" creationId="{AAD2C0DC-E238-E851-936F-5291C7542A8A}"/>
          </ac:spMkLst>
        </pc:spChg>
        <pc:spChg chg="mod">
          <ac:chgData name="Pandey, Shubham" userId="S::pandey71@purdue.edu::910ecc56-24bf-4013-bc6b-b9d993b73f86" providerId="AD" clId="Web-{CBE4EC06-4530-0EB4-87CC-1C1D2B85AD57}" dt="2023-03-22T01:03:31.725" v="323" actId="20577"/>
          <ac:spMkLst>
            <pc:docMk/>
            <pc:sldMk cId="397432505" sldId="286"/>
            <ac:spMk id="57" creationId="{3C33F1C4-C137-E5DB-CE8C-B4250AB3A5CE}"/>
          </ac:spMkLst>
        </pc:spChg>
        <pc:spChg chg="mod">
          <ac:chgData name="Pandey, Shubham" userId="S::pandey71@purdue.edu::910ecc56-24bf-4013-bc6b-b9d993b73f86" providerId="AD" clId="Web-{CBE4EC06-4530-0EB4-87CC-1C1D2B85AD57}" dt="2023-03-22T01:03:34.069" v="324" actId="20577"/>
          <ac:spMkLst>
            <pc:docMk/>
            <pc:sldMk cId="397432505" sldId="286"/>
            <ac:spMk id="62" creationId="{F004142B-6836-3F66-D4B2-9A2097A56CEC}"/>
          </ac:spMkLst>
        </pc:spChg>
        <pc:spChg chg="add del">
          <ac:chgData name="Pandey, Shubham" userId="S::pandey71@purdue.edu::910ecc56-24bf-4013-bc6b-b9d993b73f86" providerId="AD" clId="Web-{CBE4EC06-4530-0EB4-87CC-1C1D2B85AD57}" dt="2023-03-22T01:07:44.104" v="463"/>
          <ac:spMkLst>
            <pc:docMk/>
            <pc:sldMk cId="397432505" sldId="286"/>
            <ac:spMk id="66" creationId="{314E2C97-7E95-911C-B14E-22C94BE8DC5C}"/>
          </ac:spMkLst>
        </pc:spChg>
        <pc:grpChg chg="add mod">
          <ac:chgData name="Pandey, Shubham" userId="S::pandey71@purdue.edu::910ecc56-24bf-4013-bc6b-b9d993b73f86" providerId="AD" clId="Web-{CBE4EC06-4530-0EB4-87CC-1C1D2B85AD57}" dt="2023-03-22T01:02:53.287" v="304" actId="1076"/>
          <ac:grpSpMkLst>
            <pc:docMk/>
            <pc:sldMk cId="397432505" sldId="286"/>
            <ac:grpSpMk id="12" creationId="{FBDB8800-957F-A11C-CA59-621C68D58A24}"/>
          </ac:grpSpMkLst>
        </pc:grpChg>
        <pc:grpChg chg="add mod">
          <ac:chgData name="Pandey, Shubham" userId="S::pandey71@purdue.edu::910ecc56-24bf-4013-bc6b-b9d993b73f86" providerId="AD" clId="Web-{CBE4EC06-4530-0EB4-87CC-1C1D2B85AD57}" dt="2023-03-22T01:02:50.146" v="298" actId="1076"/>
          <ac:grpSpMkLst>
            <pc:docMk/>
            <pc:sldMk cId="397432505" sldId="286"/>
            <ac:grpSpMk id="16" creationId="{6B508D38-881C-899E-5AFD-51099016EAD8}"/>
          </ac:grpSpMkLst>
        </pc:grpChg>
        <pc:grpChg chg="add mod">
          <ac:chgData name="Pandey, Shubham" userId="S::pandey71@purdue.edu::910ecc56-24bf-4013-bc6b-b9d993b73f86" providerId="AD" clId="Web-{CBE4EC06-4530-0EB4-87CC-1C1D2B85AD57}" dt="2023-03-22T01:02:50.177" v="299" actId="1076"/>
          <ac:grpSpMkLst>
            <pc:docMk/>
            <pc:sldMk cId="397432505" sldId="286"/>
            <ac:grpSpMk id="21" creationId="{AEAE044C-3BF0-F5B3-C5F5-995CDB72A94A}"/>
          </ac:grpSpMkLst>
        </pc:grpChg>
        <pc:grpChg chg="add mod">
          <ac:chgData name="Pandey, Shubham" userId="S::pandey71@purdue.edu::910ecc56-24bf-4013-bc6b-b9d993b73f86" providerId="AD" clId="Web-{CBE4EC06-4530-0EB4-87CC-1C1D2B85AD57}" dt="2023-03-22T01:02:50.209" v="300" actId="1076"/>
          <ac:grpSpMkLst>
            <pc:docMk/>
            <pc:sldMk cId="397432505" sldId="286"/>
            <ac:grpSpMk id="26" creationId="{6AE086EE-8478-F07B-D56F-2DCACA6B31C5}"/>
          </ac:grpSpMkLst>
        </pc:grpChg>
        <pc:grpChg chg="add mod">
          <ac:chgData name="Pandey, Shubham" userId="S::pandey71@purdue.edu::910ecc56-24bf-4013-bc6b-b9d993b73f86" providerId="AD" clId="Web-{CBE4EC06-4530-0EB4-87CC-1C1D2B85AD57}" dt="2023-03-22T01:02:50.255" v="301" actId="1076"/>
          <ac:grpSpMkLst>
            <pc:docMk/>
            <pc:sldMk cId="397432505" sldId="286"/>
            <ac:grpSpMk id="31" creationId="{E8448054-697C-D4A3-2EBA-4554262E7104}"/>
          </ac:grpSpMkLst>
        </pc:grpChg>
        <pc:grpChg chg="add mod">
          <ac:chgData name="Pandey, Shubham" userId="S::pandey71@purdue.edu::910ecc56-24bf-4013-bc6b-b9d993b73f86" providerId="AD" clId="Web-{CBE4EC06-4530-0EB4-87CC-1C1D2B85AD57}" dt="2023-03-22T01:02:18.989" v="291" actId="1076"/>
          <ac:grpSpMkLst>
            <pc:docMk/>
            <pc:sldMk cId="397432505" sldId="286"/>
            <ac:grpSpMk id="38" creationId="{D5230638-8A9B-D9CC-8D75-A92BA713F155}"/>
          </ac:grpSpMkLst>
        </pc:grpChg>
        <pc:grpChg chg="add mod">
          <ac:chgData name="Pandey, Shubham" userId="S::pandey71@purdue.edu::910ecc56-24bf-4013-bc6b-b9d993b73f86" providerId="AD" clId="Web-{CBE4EC06-4530-0EB4-87CC-1C1D2B85AD57}" dt="2023-03-22T01:03:00.053" v="306" actId="1076"/>
          <ac:grpSpMkLst>
            <pc:docMk/>
            <pc:sldMk cId="397432505" sldId="286"/>
            <ac:grpSpMk id="43" creationId="{2A4805BE-2205-9838-C755-ACE961D4A949}"/>
          </ac:grpSpMkLst>
        </pc:grpChg>
        <pc:grpChg chg="add mod">
          <ac:chgData name="Pandey, Shubham" userId="S::pandey71@purdue.edu::910ecc56-24bf-4013-bc6b-b9d993b73f86" providerId="AD" clId="Web-{CBE4EC06-4530-0EB4-87CC-1C1D2B85AD57}" dt="2023-03-22T01:03:03.224" v="308" actId="1076"/>
          <ac:grpSpMkLst>
            <pc:docMk/>
            <pc:sldMk cId="397432505" sldId="286"/>
            <ac:grpSpMk id="48" creationId="{1C7CEE55-7DAB-097D-C182-927CDF75C149}"/>
          </ac:grpSpMkLst>
        </pc:grpChg>
        <pc:grpChg chg="add mod">
          <ac:chgData name="Pandey, Shubham" userId="S::pandey71@purdue.edu::910ecc56-24bf-4013-bc6b-b9d993b73f86" providerId="AD" clId="Web-{CBE4EC06-4530-0EB4-87CC-1C1D2B85AD57}" dt="2023-03-22T01:03:08.178" v="310" actId="1076"/>
          <ac:grpSpMkLst>
            <pc:docMk/>
            <pc:sldMk cId="397432505" sldId="286"/>
            <ac:grpSpMk id="53" creationId="{287BD2B2-9725-3CAE-D830-AE54AAF89037}"/>
          </ac:grpSpMkLst>
        </pc:grpChg>
        <pc:grpChg chg="add mod">
          <ac:chgData name="Pandey, Shubham" userId="S::pandey71@purdue.edu::910ecc56-24bf-4013-bc6b-b9d993b73f86" providerId="AD" clId="Web-{CBE4EC06-4530-0EB4-87CC-1C1D2B85AD57}" dt="2023-03-22T01:03:16.725" v="312" actId="1076"/>
          <ac:grpSpMkLst>
            <pc:docMk/>
            <pc:sldMk cId="397432505" sldId="286"/>
            <ac:grpSpMk id="58" creationId="{2BF5CD66-01C4-5877-8AA1-33CC2E8CE814}"/>
          </ac:grpSpMkLst>
        </pc:grpChg>
        <pc:picChg chg="del">
          <ac:chgData name="Pandey, Shubham" userId="S::pandey71@purdue.edu::910ecc56-24bf-4013-bc6b-b9d993b73f86" providerId="AD" clId="Web-{CBE4EC06-4530-0EB4-87CC-1C1D2B85AD57}" dt="2023-03-22T00:51:58.385" v="5"/>
          <ac:picMkLst>
            <pc:docMk/>
            <pc:sldMk cId="397432505" sldId="286"/>
            <ac:picMk id="3" creationId="{003A4866-9601-2335-D06E-63E830973A71}"/>
          </ac:picMkLst>
        </pc:picChg>
        <pc:inkChg chg="add del">
          <ac:chgData name="Pandey, Shubham" userId="S::pandey71@purdue.edu::910ecc56-24bf-4013-bc6b-b9d993b73f86" providerId="AD" clId="Web-{CBE4EC06-4530-0EB4-87CC-1C1D2B85AD57}" dt="2023-03-22T01:07:05.619" v="459"/>
          <ac:inkMkLst>
            <pc:docMk/>
            <pc:sldMk cId="397432505" sldId="286"/>
            <ac:inkMk id="65" creationId="{2F2279F8-B0CE-6F7C-5657-9B38AEEE69FB}"/>
          </ac:inkMkLst>
        </pc:inkChg>
        <pc:inkChg chg="add del">
          <ac:chgData name="Pandey, Shubham" userId="S::pandey71@purdue.edu::910ecc56-24bf-4013-bc6b-b9d993b73f86" providerId="AD" clId="Web-{CBE4EC06-4530-0EB4-87CC-1C1D2B85AD57}" dt="2023-03-22T01:07:43.433" v="462"/>
          <ac:inkMkLst>
            <pc:docMk/>
            <pc:sldMk cId="397432505" sldId="286"/>
            <ac:inkMk id="67" creationId="{3E090CED-B403-293F-0A74-0432309AB024}"/>
          </ac:inkMkLst>
        </pc:inkChg>
        <pc:inkChg chg="add del">
          <ac:chgData name="Pandey, Shubham" userId="S::pandey71@purdue.edu::910ecc56-24bf-4013-bc6b-b9d993b73f86" providerId="AD" clId="Web-{CBE4EC06-4530-0EB4-87CC-1C1D2B85AD57}" dt="2023-03-22T01:07:47.933" v="465"/>
          <ac:inkMkLst>
            <pc:docMk/>
            <pc:sldMk cId="397432505" sldId="286"/>
            <ac:inkMk id="68" creationId="{340A32B7-1827-4042-3E24-097DD30E9C3A}"/>
          </ac:inkMkLst>
        </pc:inkChg>
        <pc:cxnChg chg="add del mod">
          <ac:chgData name="Pandey, Shubham" userId="S::pandey71@purdue.edu::910ecc56-24bf-4013-bc6b-b9d993b73f86" providerId="AD" clId="Web-{CBE4EC06-4530-0EB4-87CC-1C1D2B85AD57}" dt="2023-03-22T01:06:03.962" v="452"/>
          <ac:cxnSpMkLst>
            <pc:docMk/>
            <pc:sldMk cId="397432505" sldId="286"/>
            <ac:cxnSpMk id="63" creationId="{2EFF0DF5-E527-C259-671E-48B22C2F6D60}"/>
          </ac:cxnSpMkLst>
        </pc:cxnChg>
        <pc:cxnChg chg="add del mod">
          <ac:chgData name="Pandey, Shubham" userId="S::pandey71@purdue.edu::910ecc56-24bf-4013-bc6b-b9d993b73f86" providerId="AD" clId="Web-{CBE4EC06-4530-0EB4-87CC-1C1D2B85AD57}" dt="2023-03-22T01:06:55.666" v="457"/>
          <ac:cxnSpMkLst>
            <pc:docMk/>
            <pc:sldMk cId="397432505" sldId="286"/>
            <ac:cxnSpMk id="64" creationId="{399AFA00-CA1E-9F89-CD4F-E026396DFB10}"/>
          </ac:cxnSpMkLst>
        </pc:cxnChg>
      </pc:sldChg>
      <pc:sldChg chg="delSp modSp add replId">
        <pc:chgData name="Pandey, Shubham" userId="S::pandey71@purdue.edu::910ecc56-24bf-4013-bc6b-b9d993b73f86" providerId="AD" clId="Web-{CBE4EC06-4530-0EB4-87CC-1C1D2B85AD57}" dt="2023-03-22T01:22:10.297" v="903" actId="1076"/>
        <pc:sldMkLst>
          <pc:docMk/>
          <pc:sldMk cId="3631575850" sldId="287"/>
        </pc:sldMkLst>
        <pc:spChg chg="mod">
          <ac:chgData name="Pandey, Shubham" userId="S::pandey71@purdue.edu::910ecc56-24bf-4013-bc6b-b9d993b73f86" providerId="AD" clId="Web-{CBE4EC06-4530-0EB4-87CC-1C1D2B85AD57}" dt="2023-03-22T01:22:10.297" v="903" actId="1076"/>
          <ac:spMkLst>
            <pc:docMk/>
            <pc:sldMk cId="3631575850" sldId="287"/>
            <ac:spMk id="4" creationId="{D9E260A4-D036-1D77-F265-4708B8677806}"/>
          </ac:spMkLst>
        </pc:spChg>
        <pc:spChg chg="del">
          <ac:chgData name="Pandey, Shubham" userId="S::pandey71@purdue.edu::910ecc56-24bf-4013-bc6b-b9d993b73f86" providerId="AD" clId="Web-{CBE4EC06-4530-0EB4-87CC-1C1D2B85AD57}" dt="2023-03-22T01:22:05.703" v="902"/>
          <ac:spMkLst>
            <pc:docMk/>
            <pc:sldMk cId="3631575850" sldId="287"/>
            <ac:spMk id="7" creationId="{36D001AD-E9AA-4EFA-C5B7-AA5D6D97B7F3}"/>
          </ac:spMkLst>
        </pc:spChg>
      </pc:sldChg>
      <pc:sldChg chg="addSp delSp modSp add ord replId modNotes">
        <pc:chgData name="Pandey, Shubham" userId="S::pandey71@purdue.edu::910ecc56-24bf-4013-bc6b-b9d993b73f86" providerId="AD" clId="Web-{CBE4EC06-4530-0EB4-87CC-1C1D2B85AD57}" dt="2023-03-22T01:21:18.666" v="890"/>
        <pc:sldMkLst>
          <pc:docMk/>
          <pc:sldMk cId="523863370" sldId="288"/>
        </pc:sldMkLst>
        <pc:spChg chg="mod">
          <ac:chgData name="Pandey, Shubham" userId="S::pandey71@purdue.edu::910ecc56-24bf-4013-bc6b-b9d993b73f86" providerId="AD" clId="Web-{CBE4EC06-4530-0EB4-87CC-1C1D2B85AD57}" dt="2023-03-22T01:10:22.576" v="487" actId="1076"/>
          <ac:spMkLst>
            <pc:docMk/>
            <pc:sldMk cId="523863370" sldId="288"/>
            <ac:spMk id="4" creationId="{D9E260A4-D036-1D77-F265-4708B8677806}"/>
          </ac:spMkLst>
        </pc:spChg>
        <pc:spChg chg="add mod">
          <ac:chgData name="Pandey, Shubham" userId="S::pandey71@purdue.edu::910ecc56-24bf-4013-bc6b-b9d993b73f86" providerId="AD" clId="Web-{CBE4EC06-4530-0EB4-87CC-1C1D2B85AD57}" dt="2023-03-22T01:10:37.295" v="495" actId="1076"/>
          <ac:spMkLst>
            <pc:docMk/>
            <pc:sldMk cId="523863370" sldId="288"/>
            <ac:spMk id="15" creationId="{6F639E0C-2F28-CF84-B3BB-BF0AAE899DCC}"/>
          </ac:spMkLst>
        </pc:spChg>
        <pc:spChg chg="del">
          <ac:chgData name="Pandey, Shubham" userId="S::pandey71@purdue.edu::910ecc56-24bf-4013-bc6b-b9d993b73f86" providerId="AD" clId="Web-{CBE4EC06-4530-0EB4-87CC-1C1D2B85AD57}" dt="2023-03-22T01:08:37.137" v="476"/>
          <ac:spMkLst>
            <pc:docMk/>
            <pc:sldMk cId="523863370" sldId="288"/>
            <ac:spMk id="36" creationId="{5A4F8029-87D3-0FBC-4E7E-F68593515693}"/>
          </ac:spMkLst>
        </pc:spChg>
        <pc:spChg chg="del">
          <ac:chgData name="Pandey, Shubham" userId="S::pandey71@purdue.edu::910ecc56-24bf-4013-bc6b-b9d993b73f86" providerId="AD" clId="Web-{CBE4EC06-4530-0EB4-87CC-1C1D2B85AD57}" dt="2023-03-22T01:08:32.340" v="472"/>
          <ac:spMkLst>
            <pc:docMk/>
            <pc:sldMk cId="523863370" sldId="288"/>
            <ac:spMk id="37" creationId="{9A259943-346B-BE66-C916-71C473B4871E}"/>
          </ac:spMkLst>
        </pc:spChg>
        <pc:grpChg chg="del">
          <ac:chgData name="Pandey, Shubham" userId="S::pandey71@purdue.edu::910ecc56-24bf-4013-bc6b-b9d993b73f86" providerId="AD" clId="Web-{CBE4EC06-4530-0EB4-87CC-1C1D2B85AD57}" dt="2023-03-22T01:08:37.137" v="480"/>
          <ac:grpSpMkLst>
            <pc:docMk/>
            <pc:sldMk cId="523863370" sldId="288"/>
            <ac:grpSpMk id="12" creationId="{FBDB8800-957F-A11C-CA59-621C68D58A24}"/>
          </ac:grpSpMkLst>
        </pc:grpChg>
        <pc:grpChg chg="del">
          <ac:chgData name="Pandey, Shubham" userId="S::pandey71@purdue.edu::910ecc56-24bf-4013-bc6b-b9d993b73f86" providerId="AD" clId="Web-{CBE4EC06-4530-0EB4-87CC-1C1D2B85AD57}" dt="2023-03-22T01:08:37.137" v="479"/>
          <ac:grpSpMkLst>
            <pc:docMk/>
            <pc:sldMk cId="523863370" sldId="288"/>
            <ac:grpSpMk id="16" creationId="{6B508D38-881C-899E-5AFD-51099016EAD8}"/>
          </ac:grpSpMkLst>
        </pc:grpChg>
        <pc:grpChg chg="del">
          <ac:chgData name="Pandey, Shubham" userId="S::pandey71@purdue.edu::910ecc56-24bf-4013-bc6b-b9d993b73f86" providerId="AD" clId="Web-{CBE4EC06-4530-0EB4-87CC-1C1D2B85AD57}" dt="2023-03-22T01:08:37.137" v="478"/>
          <ac:grpSpMkLst>
            <pc:docMk/>
            <pc:sldMk cId="523863370" sldId="288"/>
            <ac:grpSpMk id="21" creationId="{AEAE044C-3BF0-F5B3-C5F5-995CDB72A94A}"/>
          </ac:grpSpMkLst>
        </pc:grpChg>
        <pc:grpChg chg="del">
          <ac:chgData name="Pandey, Shubham" userId="S::pandey71@purdue.edu::910ecc56-24bf-4013-bc6b-b9d993b73f86" providerId="AD" clId="Web-{CBE4EC06-4530-0EB4-87CC-1C1D2B85AD57}" dt="2023-03-22T01:08:37.137" v="477"/>
          <ac:grpSpMkLst>
            <pc:docMk/>
            <pc:sldMk cId="523863370" sldId="288"/>
            <ac:grpSpMk id="26" creationId="{6AE086EE-8478-F07B-D56F-2DCACA6B31C5}"/>
          </ac:grpSpMkLst>
        </pc:grpChg>
        <pc:grpChg chg="del">
          <ac:chgData name="Pandey, Shubham" userId="S::pandey71@purdue.edu::910ecc56-24bf-4013-bc6b-b9d993b73f86" providerId="AD" clId="Web-{CBE4EC06-4530-0EB4-87CC-1C1D2B85AD57}" dt="2023-03-22T01:08:40.434" v="481"/>
          <ac:grpSpMkLst>
            <pc:docMk/>
            <pc:sldMk cId="523863370" sldId="288"/>
            <ac:grpSpMk id="31" creationId="{E8448054-697C-D4A3-2EBA-4554262E7104}"/>
          </ac:grpSpMkLst>
        </pc:grpChg>
        <pc:grpChg chg="del">
          <ac:chgData name="Pandey, Shubham" userId="S::pandey71@purdue.edu::910ecc56-24bf-4013-bc6b-b9d993b73f86" providerId="AD" clId="Web-{CBE4EC06-4530-0EB4-87CC-1C1D2B85AD57}" dt="2023-03-22T01:08:32.340" v="471"/>
          <ac:grpSpMkLst>
            <pc:docMk/>
            <pc:sldMk cId="523863370" sldId="288"/>
            <ac:grpSpMk id="38" creationId="{D5230638-8A9B-D9CC-8D75-A92BA713F155}"/>
          </ac:grpSpMkLst>
        </pc:grpChg>
        <pc:grpChg chg="del">
          <ac:chgData name="Pandey, Shubham" userId="S::pandey71@purdue.edu::910ecc56-24bf-4013-bc6b-b9d993b73f86" providerId="AD" clId="Web-{CBE4EC06-4530-0EB4-87CC-1C1D2B85AD57}" dt="2023-03-22T01:08:32.340" v="470"/>
          <ac:grpSpMkLst>
            <pc:docMk/>
            <pc:sldMk cId="523863370" sldId="288"/>
            <ac:grpSpMk id="43" creationId="{2A4805BE-2205-9838-C755-ACE961D4A949}"/>
          </ac:grpSpMkLst>
        </pc:grpChg>
        <pc:grpChg chg="del">
          <ac:chgData name="Pandey, Shubham" userId="S::pandey71@purdue.edu::910ecc56-24bf-4013-bc6b-b9d993b73f86" providerId="AD" clId="Web-{CBE4EC06-4530-0EB4-87CC-1C1D2B85AD57}" dt="2023-03-22T01:08:32.340" v="469"/>
          <ac:grpSpMkLst>
            <pc:docMk/>
            <pc:sldMk cId="523863370" sldId="288"/>
            <ac:grpSpMk id="48" creationId="{1C7CEE55-7DAB-097D-C182-927CDF75C149}"/>
          </ac:grpSpMkLst>
        </pc:grpChg>
        <pc:grpChg chg="del">
          <ac:chgData name="Pandey, Shubham" userId="S::pandey71@purdue.edu::910ecc56-24bf-4013-bc6b-b9d993b73f86" providerId="AD" clId="Web-{CBE4EC06-4530-0EB4-87CC-1C1D2B85AD57}" dt="2023-03-22T01:08:35.262" v="475"/>
          <ac:grpSpMkLst>
            <pc:docMk/>
            <pc:sldMk cId="523863370" sldId="288"/>
            <ac:grpSpMk id="53" creationId="{287BD2B2-9725-3CAE-D830-AE54AAF89037}"/>
          </ac:grpSpMkLst>
        </pc:grpChg>
        <pc:grpChg chg="del mod">
          <ac:chgData name="Pandey, Shubham" userId="S::pandey71@purdue.edu::910ecc56-24bf-4013-bc6b-b9d993b73f86" providerId="AD" clId="Web-{CBE4EC06-4530-0EB4-87CC-1C1D2B85AD57}" dt="2023-03-22T01:08:34.824" v="474"/>
          <ac:grpSpMkLst>
            <pc:docMk/>
            <pc:sldMk cId="523863370" sldId="288"/>
            <ac:grpSpMk id="58" creationId="{2BF5CD66-01C4-5877-8AA1-33CC2E8CE814}"/>
          </ac:grpSpMkLst>
        </pc:grpChg>
        <pc:picChg chg="add del mod">
          <ac:chgData name="Pandey, Shubham" userId="S::pandey71@purdue.edu::910ecc56-24bf-4013-bc6b-b9d993b73f86" providerId="AD" clId="Web-{CBE4EC06-4530-0EB4-87CC-1C1D2B85AD57}" dt="2023-03-22T01:10:05.404" v="484"/>
          <ac:picMkLst>
            <pc:docMk/>
            <pc:sldMk cId="523863370" sldId="288"/>
            <ac:picMk id="3" creationId="{5FF034A6-B76A-E574-BAD2-3BADFE763911}"/>
          </ac:picMkLst>
        </pc:picChg>
        <pc:picChg chg="add mod">
          <ac:chgData name="Pandey, Shubham" userId="S::pandey71@purdue.edu::910ecc56-24bf-4013-bc6b-b9d993b73f86" providerId="AD" clId="Web-{CBE4EC06-4530-0EB4-87CC-1C1D2B85AD57}" dt="2023-03-22T01:10:34.998" v="494" actId="1076"/>
          <ac:picMkLst>
            <pc:docMk/>
            <pc:sldMk cId="523863370" sldId="288"/>
            <ac:picMk id="7" creationId="{E9C170D6-96E2-D058-761F-56FDEA96F896}"/>
          </ac:picMkLst>
        </pc:picChg>
        <pc:picChg chg="add mod">
          <ac:chgData name="Pandey, Shubham" userId="S::pandey71@purdue.edu::910ecc56-24bf-4013-bc6b-b9d993b73f86" providerId="AD" clId="Web-{CBE4EC06-4530-0EB4-87CC-1C1D2B85AD57}" dt="2023-03-22T01:11:48.984" v="565" actId="14100"/>
          <ac:picMkLst>
            <pc:docMk/>
            <pc:sldMk cId="523863370" sldId="288"/>
            <ac:picMk id="63" creationId="{45497AE6-8480-86FC-A22B-8F8E134459E8}"/>
          </ac:picMkLst>
        </pc:picChg>
      </pc:sldChg>
      <pc:sldChg chg="addSp delSp modSp add ord replId modNotes">
        <pc:chgData name="Pandey, Shubham" userId="S::pandey71@purdue.edu::910ecc56-24bf-4013-bc6b-b9d993b73f86" providerId="AD" clId="Web-{CBE4EC06-4530-0EB4-87CC-1C1D2B85AD57}" dt="2023-03-22T01:27:02.224" v="966" actId="14100"/>
        <pc:sldMkLst>
          <pc:docMk/>
          <pc:sldMk cId="3131262816" sldId="289"/>
        </pc:sldMkLst>
        <pc:spChg chg="mod">
          <ac:chgData name="Pandey, Shubham" userId="S::pandey71@purdue.edu::910ecc56-24bf-4013-bc6b-b9d993b73f86" providerId="AD" clId="Web-{CBE4EC06-4530-0EB4-87CC-1C1D2B85AD57}" dt="2023-03-22T01:27:02.224" v="966" actId="14100"/>
          <ac:spMkLst>
            <pc:docMk/>
            <pc:sldMk cId="3131262816" sldId="289"/>
            <ac:spMk id="4" creationId="{D9E260A4-D036-1D77-F265-4708B8677806}"/>
          </ac:spMkLst>
        </pc:spChg>
        <pc:spChg chg="del">
          <ac:chgData name="Pandey, Shubham" userId="S::pandey71@purdue.edu::910ecc56-24bf-4013-bc6b-b9d993b73f86" providerId="AD" clId="Web-{CBE4EC06-4530-0EB4-87CC-1C1D2B85AD57}" dt="2023-03-22T01:21:45.026" v="895"/>
          <ac:spMkLst>
            <pc:docMk/>
            <pc:sldMk cId="3131262816" sldId="289"/>
            <ac:spMk id="15" creationId="{6F639E0C-2F28-CF84-B3BB-BF0AAE899DCC}"/>
          </ac:spMkLst>
        </pc:spChg>
        <pc:picChg chg="add mod">
          <ac:chgData name="Pandey, Shubham" userId="S::pandey71@purdue.edu::910ecc56-24bf-4013-bc6b-b9d993b73f86" providerId="AD" clId="Web-{CBE4EC06-4530-0EB4-87CC-1C1D2B85AD57}" dt="2023-03-22T01:21:57.713" v="901" actId="1076"/>
          <ac:picMkLst>
            <pc:docMk/>
            <pc:sldMk cId="3131262816" sldId="289"/>
            <ac:picMk id="3" creationId="{AA1332A4-0DD8-5F7B-15D2-84DE58E44E3E}"/>
          </ac:picMkLst>
        </pc:picChg>
        <pc:picChg chg="del">
          <ac:chgData name="Pandey, Shubham" userId="S::pandey71@purdue.edu::910ecc56-24bf-4013-bc6b-b9d993b73f86" providerId="AD" clId="Web-{CBE4EC06-4530-0EB4-87CC-1C1D2B85AD57}" dt="2023-03-22T01:21:41.776" v="894"/>
          <ac:picMkLst>
            <pc:docMk/>
            <pc:sldMk cId="3131262816" sldId="289"/>
            <ac:picMk id="7" creationId="{E9C170D6-96E2-D058-761F-56FDEA96F896}"/>
          </ac:picMkLst>
        </pc:picChg>
        <pc:picChg chg="del">
          <ac:chgData name="Pandey, Shubham" userId="S::pandey71@purdue.edu::910ecc56-24bf-4013-bc6b-b9d993b73f86" providerId="AD" clId="Web-{CBE4EC06-4530-0EB4-87CC-1C1D2B85AD57}" dt="2023-03-22T01:21:46.604" v="896"/>
          <ac:picMkLst>
            <pc:docMk/>
            <pc:sldMk cId="3131262816" sldId="289"/>
            <ac:picMk id="63" creationId="{45497AE6-8480-86FC-A22B-8F8E134459E8}"/>
          </ac:picMkLst>
        </pc:picChg>
      </pc:sldChg>
      <pc:sldChg chg="addSp delSp modSp add ord replId modNotes">
        <pc:chgData name="Pandey, Shubham" userId="S::pandey71@purdue.edu::910ecc56-24bf-4013-bc6b-b9d993b73f86" providerId="AD" clId="Web-{CBE4EC06-4530-0EB4-87CC-1C1D2B85AD57}" dt="2023-03-22T01:32:42.886" v="1077"/>
        <pc:sldMkLst>
          <pc:docMk/>
          <pc:sldMk cId="3892501768" sldId="290"/>
        </pc:sldMkLst>
        <pc:spChg chg="mod">
          <ac:chgData name="Pandey, Shubham" userId="S::pandey71@purdue.edu::910ecc56-24bf-4013-bc6b-b9d993b73f86" providerId="AD" clId="Web-{CBE4EC06-4530-0EB4-87CC-1C1D2B85AD57}" dt="2023-03-22T01:31:17.353" v="1073" actId="1076"/>
          <ac:spMkLst>
            <pc:docMk/>
            <pc:sldMk cId="3892501768" sldId="290"/>
            <ac:spMk id="4" creationId="{D9E260A4-D036-1D77-F265-4708B8677806}"/>
          </ac:spMkLst>
        </pc:spChg>
        <pc:picChg chg="del">
          <ac:chgData name="Pandey, Shubham" userId="S::pandey71@purdue.edu::910ecc56-24bf-4013-bc6b-b9d993b73f86" providerId="AD" clId="Web-{CBE4EC06-4530-0EB4-87CC-1C1D2B85AD57}" dt="2023-03-22T01:28:23.225" v="1050"/>
          <ac:picMkLst>
            <pc:docMk/>
            <pc:sldMk cId="3892501768" sldId="290"/>
            <ac:picMk id="3" creationId="{AA1332A4-0DD8-5F7B-15D2-84DE58E44E3E}"/>
          </ac:picMkLst>
        </pc:picChg>
        <pc:picChg chg="add mod">
          <ac:chgData name="Pandey, Shubham" userId="S::pandey71@purdue.edu::910ecc56-24bf-4013-bc6b-b9d993b73f86" providerId="AD" clId="Web-{CBE4EC06-4530-0EB4-87CC-1C1D2B85AD57}" dt="2023-03-22T01:31:09.494" v="1071" actId="14100"/>
          <ac:picMkLst>
            <pc:docMk/>
            <pc:sldMk cId="3892501768" sldId="290"/>
            <ac:picMk id="7" creationId="{4B293969-421E-5B84-61CE-F2E0F55E8BD6}"/>
          </ac:picMkLst>
        </pc:picChg>
        <pc:picChg chg="add mod">
          <ac:chgData name="Pandey, Shubham" userId="S::pandey71@purdue.edu::910ecc56-24bf-4013-bc6b-b9d993b73f86" providerId="AD" clId="Web-{CBE4EC06-4530-0EB4-87CC-1C1D2B85AD57}" dt="2023-03-22T01:31:12.369" v="1072" actId="1076"/>
          <ac:picMkLst>
            <pc:docMk/>
            <pc:sldMk cId="3892501768" sldId="290"/>
            <ac:picMk id="8" creationId="{74FBB1AC-FE2E-214F-1797-4FBA65F021F3}"/>
          </ac:picMkLst>
        </pc:picChg>
        <pc:picChg chg="add mod">
          <ac:chgData name="Pandey, Shubham" userId="S::pandey71@purdue.edu::910ecc56-24bf-4013-bc6b-b9d993b73f86" providerId="AD" clId="Web-{CBE4EC06-4530-0EB4-87CC-1C1D2B85AD57}" dt="2023-03-22T01:31:26.213" v="1075" actId="1076"/>
          <ac:picMkLst>
            <pc:docMk/>
            <pc:sldMk cId="3892501768" sldId="290"/>
            <ac:picMk id="9" creationId="{A0DA6AAE-C265-154C-44A0-C3201251A507}"/>
          </ac:picMkLst>
        </pc:picChg>
      </pc:sldChg>
      <pc:sldChg chg="addSp delSp modSp add ord replId">
        <pc:chgData name="Pandey, Shubham" userId="S::pandey71@purdue.edu::910ecc56-24bf-4013-bc6b-b9d993b73f86" providerId="AD" clId="Web-{CBE4EC06-4530-0EB4-87CC-1C1D2B85AD57}" dt="2023-03-22T01:58:32.536" v="1121" actId="20577"/>
        <pc:sldMkLst>
          <pc:docMk/>
          <pc:sldMk cId="2831854034" sldId="291"/>
        </pc:sldMkLst>
        <pc:spChg chg="mod">
          <ac:chgData name="Pandey, Shubham" userId="S::pandey71@purdue.edu::910ecc56-24bf-4013-bc6b-b9d993b73f86" providerId="AD" clId="Web-{CBE4EC06-4530-0EB4-87CC-1C1D2B85AD57}" dt="2023-03-22T01:33:33.247" v="1090" actId="1076"/>
          <ac:spMkLst>
            <pc:docMk/>
            <pc:sldMk cId="2831854034" sldId="291"/>
            <ac:spMk id="4" creationId="{D9E260A4-D036-1D77-F265-4708B8677806}"/>
          </ac:spMkLst>
        </pc:spChg>
        <pc:spChg chg="add mod">
          <ac:chgData name="Pandey, Shubham" userId="S::pandey71@purdue.edu::910ecc56-24bf-4013-bc6b-b9d993b73f86" providerId="AD" clId="Web-{CBE4EC06-4530-0EB4-87CC-1C1D2B85AD57}" dt="2023-03-22T01:58:32.536" v="1121" actId="20577"/>
          <ac:spMkLst>
            <pc:docMk/>
            <pc:sldMk cId="2831854034" sldId="291"/>
            <ac:spMk id="10" creationId="{873B11CE-96B4-759E-9248-9EAA7331ADD4}"/>
          </ac:spMkLst>
        </pc:spChg>
        <pc:picChg chg="del">
          <ac:chgData name="Pandey, Shubham" userId="S::pandey71@purdue.edu::910ecc56-24bf-4013-bc6b-b9d993b73f86" providerId="AD" clId="Web-{CBE4EC06-4530-0EB4-87CC-1C1D2B85AD57}" dt="2023-03-22T01:33:27.325" v="1087"/>
          <ac:picMkLst>
            <pc:docMk/>
            <pc:sldMk cId="2831854034" sldId="291"/>
            <ac:picMk id="7" creationId="{4B293969-421E-5B84-61CE-F2E0F55E8BD6}"/>
          </ac:picMkLst>
        </pc:picChg>
        <pc:picChg chg="del">
          <ac:chgData name="Pandey, Shubham" userId="S::pandey71@purdue.edu::910ecc56-24bf-4013-bc6b-b9d993b73f86" providerId="AD" clId="Web-{CBE4EC06-4530-0EB4-87CC-1C1D2B85AD57}" dt="2023-03-22T01:33:29.434" v="1089"/>
          <ac:picMkLst>
            <pc:docMk/>
            <pc:sldMk cId="2831854034" sldId="291"/>
            <ac:picMk id="8" creationId="{74FBB1AC-FE2E-214F-1797-4FBA65F021F3}"/>
          </ac:picMkLst>
        </pc:picChg>
        <pc:picChg chg="del">
          <ac:chgData name="Pandey, Shubham" userId="S::pandey71@purdue.edu::910ecc56-24bf-4013-bc6b-b9d993b73f86" providerId="AD" clId="Web-{CBE4EC06-4530-0EB4-87CC-1C1D2B85AD57}" dt="2023-03-22T01:33:29.434" v="1088"/>
          <ac:picMkLst>
            <pc:docMk/>
            <pc:sldMk cId="2831854034" sldId="291"/>
            <ac:picMk id="9" creationId="{A0DA6AAE-C265-154C-44A0-C3201251A507}"/>
          </ac:picMkLst>
        </pc:picChg>
      </pc:sldChg>
    </pc:docChg>
  </pc:docChgLst>
  <pc:docChgLst>
    <pc:chgData name="Vemula, Satya Sai Bharath" userId="S::vsatyasa@purdue.edu::30b30e1c-8f03-480b-b8ea-4431440b0c82" providerId="AD" clId="Web-{40CA7148-6D42-5463-1FD8-769D9DFF2BD1}"/>
    <pc:docChg chg="modSld">
      <pc:chgData name="Vemula, Satya Sai Bharath" userId="S::vsatyasa@purdue.edu::30b30e1c-8f03-480b-b8ea-4431440b0c82" providerId="AD" clId="Web-{40CA7148-6D42-5463-1FD8-769D9DFF2BD1}" dt="2023-03-26T23:54:38.693" v="4" actId="1076"/>
      <pc:docMkLst>
        <pc:docMk/>
      </pc:docMkLst>
      <pc:sldChg chg="modSp">
        <pc:chgData name="Vemula, Satya Sai Bharath" userId="S::vsatyasa@purdue.edu::30b30e1c-8f03-480b-b8ea-4431440b0c82" providerId="AD" clId="Web-{40CA7148-6D42-5463-1FD8-769D9DFF2BD1}" dt="2023-03-26T23:54:30.708" v="3" actId="1076"/>
        <pc:sldMkLst>
          <pc:docMk/>
          <pc:sldMk cId="3335012161" sldId="298"/>
        </pc:sldMkLst>
        <pc:spChg chg="mod">
          <ac:chgData name="Vemula, Satya Sai Bharath" userId="S::vsatyasa@purdue.edu::30b30e1c-8f03-480b-b8ea-4431440b0c82" providerId="AD" clId="Web-{40CA7148-6D42-5463-1FD8-769D9DFF2BD1}" dt="2023-03-26T23:54:30.708" v="3" actId="1076"/>
          <ac:spMkLst>
            <pc:docMk/>
            <pc:sldMk cId="3335012161" sldId="298"/>
            <ac:spMk id="4" creationId="{D9E260A4-D036-1D77-F265-4708B8677806}"/>
          </ac:spMkLst>
        </pc:spChg>
      </pc:sldChg>
      <pc:sldChg chg="modSp">
        <pc:chgData name="Vemula, Satya Sai Bharath" userId="S::vsatyasa@purdue.edu::30b30e1c-8f03-480b-b8ea-4431440b0c82" providerId="AD" clId="Web-{40CA7148-6D42-5463-1FD8-769D9DFF2BD1}" dt="2023-03-26T23:54:19.020" v="2" actId="1076"/>
        <pc:sldMkLst>
          <pc:docMk/>
          <pc:sldMk cId="4126808275" sldId="299"/>
        </pc:sldMkLst>
        <pc:spChg chg="mod">
          <ac:chgData name="Vemula, Satya Sai Bharath" userId="S::vsatyasa@purdue.edu::30b30e1c-8f03-480b-b8ea-4431440b0c82" providerId="AD" clId="Web-{40CA7148-6D42-5463-1FD8-769D9DFF2BD1}" dt="2023-03-26T23:54:19.020" v="2" actId="1076"/>
          <ac:spMkLst>
            <pc:docMk/>
            <pc:sldMk cId="4126808275" sldId="299"/>
            <ac:spMk id="4" creationId="{D9E260A4-D036-1D77-F265-4708B8677806}"/>
          </ac:spMkLst>
        </pc:spChg>
        <pc:picChg chg="mod">
          <ac:chgData name="Vemula, Satya Sai Bharath" userId="S::vsatyasa@purdue.edu::30b30e1c-8f03-480b-b8ea-4431440b0c82" providerId="AD" clId="Web-{40CA7148-6D42-5463-1FD8-769D9DFF2BD1}" dt="2023-03-26T23:54:11.754" v="1" actId="1076"/>
          <ac:picMkLst>
            <pc:docMk/>
            <pc:sldMk cId="4126808275" sldId="299"/>
            <ac:picMk id="3" creationId="{FA8F8FFC-35AD-81AD-B7BB-D587D213DFED}"/>
          </ac:picMkLst>
        </pc:picChg>
      </pc:sldChg>
      <pc:sldChg chg="modSp">
        <pc:chgData name="Vemula, Satya Sai Bharath" userId="S::vsatyasa@purdue.edu::30b30e1c-8f03-480b-b8ea-4431440b0c82" providerId="AD" clId="Web-{40CA7148-6D42-5463-1FD8-769D9DFF2BD1}" dt="2023-03-26T23:54:38.693" v="4" actId="1076"/>
        <pc:sldMkLst>
          <pc:docMk/>
          <pc:sldMk cId="779235387" sldId="300"/>
        </pc:sldMkLst>
        <pc:spChg chg="mod">
          <ac:chgData name="Vemula, Satya Sai Bharath" userId="S::vsatyasa@purdue.edu::30b30e1c-8f03-480b-b8ea-4431440b0c82" providerId="AD" clId="Web-{40CA7148-6D42-5463-1FD8-769D9DFF2BD1}" dt="2023-03-26T23:54:38.693" v="4" actId="1076"/>
          <ac:spMkLst>
            <pc:docMk/>
            <pc:sldMk cId="779235387" sldId="300"/>
            <ac:spMk id="4" creationId="{D9E260A4-D036-1D77-F265-4708B8677806}"/>
          </ac:spMkLst>
        </pc:spChg>
      </pc:sldChg>
      <pc:sldChg chg="modSp">
        <pc:chgData name="Vemula, Satya Sai Bharath" userId="S::vsatyasa@purdue.edu::30b30e1c-8f03-480b-b8ea-4431440b0c82" providerId="AD" clId="Web-{40CA7148-6D42-5463-1FD8-769D9DFF2BD1}" dt="2023-03-26T23:53:57.216" v="0" actId="14100"/>
        <pc:sldMkLst>
          <pc:docMk/>
          <pc:sldMk cId="2442839371" sldId="313"/>
        </pc:sldMkLst>
        <pc:picChg chg="mod">
          <ac:chgData name="Vemula, Satya Sai Bharath" userId="S::vsatyasa@purdue.edu::30b30e1c-8f03-480b-b8ea-4431440b0c82" providerId="AD" clId="Web-{40CA7148-6D42-5463-1FD8-769D9DFF2BD1}" dt="2023-03-26T23:53:57.216" v="0" actId="14100"/>
          <ac:picMkLst>
            <pc:docMk/>
            <pc:sldMk cId="2442839371" sldId="313"/>
            <ac:picMk id="4" creationId="{47DD52AD-7C2A-2E91-CE4B-BDCF7C388E2F}"/>
          </ac:picMkLst>
        </pc:picChg>
      </pc:sldChg>
    </pc:docChg>
  </pc:docChgLst>
  <pc:docChgLst>
    <pc:chgData name="Pandey, Shubham" userId="S::pandey71@purdue.edu::910ecc56-24bf-4013-bc6b-b9d993b73f86" providerId="AD" clId="Web-{ED43194C-3DE7-6128-4E39-F3CF7FA9A6BB}"/>
    <pc:docChg chg="delSld modSld modSection">
      <pc:chgData name="Pandey, Shubham" userId="S::pandey71@purdue.edu::910ecc56-24bf-4013-bc6b-b9d993b73f86" providerId="AD" clId="Web-{ED43194C-3DE7-6128-4E39-F3CF7FA9A6BB}" dt="2023-04-17T03:34:30.720" v="9" actId="1076"/>
      <pc:docMkLst>
        <pc:docMk/>
      </pc:docMkLst>
      <pc:sldChg chg="addSp delSp modSp">
        <pc:chgData name="Pandey, Shubham" userId="S::pandey71@purdue.edu::910ecc56-24bf-4013-bc6b-b9d993b73f86" providerId="AD" clId="Web-{ED43194C-3DE7-6128-4E39-F3CF7FA9A6BB}" dt="2023-04-17T03:34:30.720" v="9" actId="1076"/>
        <pc:sldMkLst>
          <pc:docMk/>
          <pc:sldMk cId="2138744924" sldId="283"/>
        </pc:sldMkLst>
        <pc:spChg chg="del">
          <ac:chgData name="Pandey, Shubham" userId="S::pandey71@purdue.edu::910ecc56-24bf-4013-bc6b-b9d993b73f86" providerId="AD" clId="Web-{ED43194C-3DE7-6128-4E39-F3CF7FA9A6BB}" dt="2023-04-17T03:34:18.094" v="7"/>
          <ac:spMkLst>
            <pc:docMk/>
            <pc:sldMk cId="2138744924" sldId="283"/>
            <ac:spMk id="4" creationId="{E193D6B6-C8D6-43EB-ADF9-D21C1807B9BD}"/>
          </ac:spMkLst>
        </pc:spChg>
        <pc:spChg chg="add del mod">
          <ac:chgData name="Pandey, Shubham" userId="S::pandey71@purdue.edu::910ecc56-24bf-4013-bc6b-b9d993b73f86" providerId="AD" clId="Web-{ED43194C-3DE7-6128-4E39-F3CF7FA9A6BB}" dt="2023-04-17T03:34:23.532" v="8"/>
          <ac:spMkLst>
            <pc:docMk/>
            <pc:sldMk cId="2138744924" sldId="283"/>
            <ac:spMk id="116" creationId="{33D2D65F-27E4-B7C7-12A2-5B6B225D5593}"/>
          </ac:spMkLst>
        </pc:spChg>
        <pc:graphicFrameChg chg="mod modGraphic">
          <ac:chgData name="Pandey, Shubham" userId="S::pandey71@purdue.edu::910ecc56-24bf-4013-bc6b-b9d993b73f86" providerId="AD" clId="Web-{ED43194C-3DE7-6128-4E39-F3CF7FA9A6BB}" dt="2023-04-17T03:34:30.720" v="9" actId="1076"/>
          <ac:graphicFrameMkLst>
            <pc:docMk/>
            <pc:sldMk cId="2138744924" sldId="283"/>
            <ac:graphicFrameMk id="7" creationId="{BAE33F77-1DCB-C367-1F3A-4E5624B52D8A}"/>
          </ac:graphicFrameMkLst>
        </pc:graphicFrameChg>
      </pc:sldChg>
      <pc:sldChg chg="del">
        <pc:chgData name="Pandey, Shubham" userId="S::pandey71@purdue.edu::910ecc56-24bf-4013-bc6b-b9d993b73f86" providerId="AD" clId="Web-{ED43194C-3DE7-6128-4E39-F3CF7FA9A6BB}" dt="2023-04-17T03:29:49.384" v="0"/>
        <pc:sldMkLst>
          <pc:docMk/>
          <pc:sldMk cId="3531744285" sldId="340"/>
        </pc:sldMkLst>
      </pc:sldChg>
    </pc:docChg>
  </pc:docChgLst>
  <pc:docChgLst>
    <pc:chgData name="Pandey, Shubham" userId="S::pandey71@purdue.edu::910ecc56-24bf-4013-bc6b-b9d993b73f86" providerId="AD" clId="Web-{452323BC-294D-055E-B637-3323DA49EDB0}"/>
    <pc:docChg chg="addSld delSld modSld sldOrd">
      <pc:chgData name="Pandey, Shubham" userId="S::pandey71@purdue.edu::910ecc56-24bf-4013-bc6b-b9d993b73f86" providerId="AD" clId="Web-{452323BC-294D-055E-B637-3323DA49EDB0}" dt="2023-03-23T02:58:40.996" v="1566" actId="20577"/>
      <pc:docMkLst>
        <pc:docMk/>
      </pc:docMkLst>
      <pc:sldChg chg="del">
        <pc:chgData name="Pandey, Shubham" userId="S::pandey71@purdue.edu::910ecc56-24bf-4013-bc6b-b9d993b73f86" providerId="AD" clId="Web-{452323BC-294D-055E-B637-3323DA49EDB0}" dt="2023-03-23T02:46:22.203" v="1294"/>
        <pc:sldMkLst>
          <pc:docMk/>
          <pc:sldMk cId="3631575850" sldId="287"/>
        </pc:sldMkLst>
      </pc:sldChg>
      <pc:sldChg chg="ord">
        <pc:chgData name="Pandey, Shubham" userId="S::pandey71@purdue.edu::910ecc56-24bf-4013-bc6b-b9d993b73f86" providerId="AD" clId="Web-{452323BC-294D-055E-B637-3323DA49EDB0}" dt="2023-03-23T00:45:09.064" v="0"/>
        <pc:sldMkLst>
          <pc:docMk/>
          <pc:sldMk cId="3892501768" sldId="290"/>
        </pc:sldMkLst>
      </pc:sldChg>
      <pc:sldChg chg="modSp modNotes">
        <pc:chgData name="Pandey, Shubham" userId="S::pandey71@purdue.edu::910ecc56-24bf-4013-bc6b-b9d993b73f86" providerId="AD" clId="Web-{452323BC-294D-055E-B637-3323DA49EDB0}" dt="2023-03-23T01:17:14.699" v="226"/>
        <pc:sldMkLst>
          <pc:docMk/>
          <pc:sldMk cId="2831854034" sldId="291"/>
        </pc:sldMkLst>
        <pc:spChg chg="mod">
          <ac:chgData name="Pandey, Shubham" userId="S::pandey71@purdue.edu::910ecc56-24bf-4013-bc6b-b9d993b73f86" providerId="AD" clId="Web-{452323BC-294D-055E-B637-3323DA49EDB0}" dt="2023-03-23T01:03:15.612" v="112" actId="20577"/>
          <ac:spMkLst>
            <pc:docMk/>
            <pc:sldMk cId="2831854034" sldId="291"/>
            <ac:spMk id="10" creationId="{873B11CE-96B4-759E-9248-9EAA7331ADD4}"/>
          </ac:spMkLst>
        </pc:spChg>
      </pc:sldChg>
      <pc:sldChg chg="addSp delSp modSp add replId modNotes">
        <pc:chgData name="Pandey, Shubham" userId="S::pandey71@purdue.edu::910ecc56-24bf-4013-bc6b-b9d993b73f86" providerId="AD" clId="Web-{452323BC-294D-055E-B637-3323DA49EDB0}" dt="2023-03-23T02:22:16.241" v="452"/>
        <pc:sldMkLst>
          <pc:docMk/>
          <pc:sldMk cId="1952145526" sldId="292"/>
        </pc:sldMkLst>
        <pc:spChg chg="mod">
          <ac:chgData name="Pandey, Shubham" userId="S::pandey71@purdue.edu::910ecc56-24bf-4013-bc6b-b9d993b73f86" providerId="AD" clId="Web-{452323BC-294D-055E-B637-3323DA49EDB0}" dt="2023-03-23T01:27:27.393" v="239" actId="1076"/>
          <ac:spMkLst>
            <pc:docMk/>
            <pc:sldMk cId="1952145526" sldId="292"/>
            <ac:spMk id="4" creationId="{D9E260A4-D036-1D77-F265-4708B8677806}"/>
          </ac:spMkLst>
        </pc:spChg>
        <pc:spChg chg="del mod">
          <ac:chgData name="Pandey, Shubham" userId="S::pandey71@purdue.edu::910ecc56-24bf-4013-bc6b-b9d993b73f86" providerId="AD" clId="Web-{452323BC-294D-055E-B637-3323DA49EDB0}" dt="2023-03-23T01:23:42.957" v="238"/>
          <ac:spMkLst>
            <pc:docMk/>
            <pc:sldMk cId="1952145526" sldId="292"/>
            <ac:spMk id="10" creationId="{873B11CE-96B4-759E-9248-9EAA7331ADD4}"/>
          </ac:spMkLst>
        </pc:spChg>
        <pc:picChg chg="add mod">
          <ac:chgData name="Pandey, Shubham" userId="S::pandey71@purdue.edu::910ecc56-24bf-4013-bc6b-b9d993b73f86" providerId="AD" clId="Web-{452323BC-294D-055E-B637-3323DA49EDB0}" dt="2023-03-23T02:20:30.192" v="329" actId="14100"/>
          <ac:picMkLst>
            <pc:docMk/>
            <pc:sldMk cId="1952145526" sldId="292"/>
            <ac:picMk id="3" creationId="{1BB290C0-D1C0-3E0A-8124-F75D4CC0A19C}"/>
          </ac:picMkLst>
        </pc:picChg>
      </pc:sldChg>
      <pc:sldChg chg="addSp delSp modSp add ord replId modNotes">
        <pc:chgData name="Pandey, Shubham" userId="S::pandey71@purdue.edu::910ecc56-24bf-4013-bc6b-b9d993b73f86" providerId="AD" clId="Web-{452323BC-294D-055E-B637-3323DA49EDB0}" dt="2023-03-23T02:30:59.801" v="625"/>
        <pc:sldMkLst>
          <pc:docMk/>
          <pc:sldMk cId="1599833296" sldId="294"/>
        </pc:sldMkLst>
        <pc:spChg chg="mod">
          <ac:chgData name="Pandey, Shubham" userId="S::pandey71@purdue.edu::910ecc56-24bf-4013-bc6b-b9d993b73f86" providerId="AD" clId="Web-{452323BC-294D-055E-B637-3323DA49EDB0}" dt="2023-03-23T02:29:17.392" v="500" actId="20577"/>
          <ac:spMkLst>
            <pc:docMk/>
            <pc:sldMk cId="1599833296" sldId="294"/>
            <ac:spMk id="4" creationId="{D9E260A4-D036-1D77-F265-4708B8677806}"/>
          </ac:spMkLst>
        </pc:spChg>
        <pc:picChg chg="del">
          <ac:chgData name="Pandey, Shubham" userId="S::pandey71@purdue.edu::910ecc56-24bf-4013-bc6b-b9d993b73f86" providerId="AD" clId="Web-{452323BC-294D-055E-B637-3323DA49EDB0}" dt="2023-03-23T02:22:38.632" v="468"/>
          <ac:picMkLst>
            <pc:docMk/>
            <pc:sldMk cId="1599833296" sldId="294"/>
            <ac:picMk id="3" creationId="{1BB290C0-D1C0-3E0A-8124-F75D4CC0A19C}"/>
          </ac:picMkLst>
        </pc:picChg>
        <pc:picChg chg="add mod">
          <ac:chgData name="Pandey, Shubham" userId="S::pandey71@purdue.edu::910ecc56-24bf-4013-bc6b-b9d993b73f86" providerId="AD" clId="Web-{452323BC-294D-055E-B637-3323DA49EDB0}" dt="2023-03-23T02:27:42.577" v="472" actId="14100"/>
          <ac:picMkLst>
            <pc:docMk/>
            <pc:sldMk cId="1599833296" sldId="294"/>
            <ac:picMk id="7" creationId="{7225FDD5-1BA6-DFC0-0ABB-0F645DCDDCEF}"/>
          </ac:picMkLst>
        </pc:picChg>
      </pc:sldChg>
      <pc:sldChg chg="addSp delSp modSp add replId modNotes">
        <pc:chgData name="Pandey, Shubham" userId="S::pandey71@purdue.edu::910ecc56-24bf-4013-bc6b-b9d993b73f86" providerId="AD" clId="Web-{452323BC-294D-055E-B637-3323DA49EDB0}" dt="2023-03-23T02:37:46.138" v="908"/>
        <pc:sldMkLst>
          <pc:docMk/>
          <pc:sldMk cId="641747337" sldId="295"/>
        </pc:sldMkLst>
        <pc:spChg chg="mod">
          <ac:chgData name="Pandey, Shubham" userId="S::pandey71@purdue.edu::910ecc56-24bf-4013-bc6b-b9d993b73f86" providerId="AD" clId="Web-{452323BC-294D-055E-B637-3323DA49EDB0}" dt="2023-03-23T02:29:26.298" v="506" actId="20577"/>
          <ac:spMkLst>
            <pc:docMk/>
            <pc:sldMk cId="641747337" sldId="295"/>
            <ac:spMk id="4" creationId="{D9E260A4-D036-1D77-F265-4708B8677806}"/>
          </ac:spMkLst>
        </pc:spChg>
        <pc:picChg chg="add mod">
          <ac:chgData name="Pandey, Shubham" userId="S::pandey71@purdue.edu::910ecc56-24bf-4013-bc6b-b9d993b73f86" providerId="AD" clId="Web-{452323BC-294D-055E-B637-3323DA49EDB0}" dt="2023-03-23T02:29:38.689" v="510" actId="14100"/>
          <ac:picMkLst>
            <pc:docMk/>
            <pc:sldMk cId="641747337" sldId="295"/>
            <ac:picMk id="3" creationId="{66DDF4CF-A6E2-1DFC-5EEC-35FDE9C78B16}"/>
          </ac:picMkLst>
        </pc:picChg>
        <pc:picChg chg="del">
          <ac:chgData name="Pandey, Shubham" userId="S::pandey71@purdue.edu::910ecc56-24bf-4013-bc6b-b9d993b73f86" providerId="AD" clId="Web-{452323BC-294D-055E-B637-3323DA49EDB0}" dt="2023-03-23T02:29:27.970" v="507"/>
          <ac:picMkLst>
            <pc:docMk/>
            <pc:sldMk cId="641747337" sldId="295"/>
            <ac:picMk id="7" creationId="{7225FDD5-1BA6-DFC0-0ABB-0F645DCDDCEF}"/>
          </ac:picMkLst>
        </pc:picChg>
      </pc:sldChg>
      <pc:sldChg chg="addSp delSp modSp add replId modNotes">
        <pc:chgData name="Pandey, Shubham" userId="S::pandey71@purdue.edu::910ecc56-24bf-4013-bc6b-b9d993b73f86" providerId="AD" clId="Web-{452323BC-294D-055E-B637-3323DA49EDB0}" dt="2023-03-23T02:58:13.168" v="1540" actId="20577"/>
        <pc:sldMkLst>
          <pc:docMk/>
          <pc:sldMk cId="2825869660" sldId="301"/>
        </pc:sldMkLst>
        <pc:spChg chg="mod">
          <ac:chgData name="Pandey, Shubham" userId="S::pandey71@purdue.edu::910ecc56-24bf-4013-bc6b-b9d993b73f86" providerId="AD" clId="Web-{452323BC-294D-055E-B637-3323DA49EDB0}" dt="2023-03-23T02:42:30.114" v="1064" actId="1076"/>
          <ac:spMkLst>
            <pc:docMk/>
            <pc:sldMk cId="2825869660" sldId="301"/>
            <ac:spMk id="4" creationId="{D9E260A4-D036-1D77-F265-4708B8677806}"/>
          </ac:spMkLst>
        </pc:spChg>
        <pc:spChg chg="add mod">
          <ac:chgData name="Pandey, Shubham" userId="S::pandey71@purdue.edu::910ecc56-24bf-4013-bc6b-b9d993b73f86" providerId="AD" clId="Web-{452323BC-294D-055E-B637-3323DA49EDB0}" dt="2023-03-23T02:58:13.168" v="1540" actId="20577"/>
          <ac:spMkLst>
            <pc:docMk/>
            <pc:sldMk cId="2825869660" sldId="301"/>
            <ac:spMk id="10" creationId="{CA553CB9-4D5D-53D6-EF85-022E4385D685}"/>
          </ac:spMkLst>
        </pc:spChg>
        <pc:picChg chg="del">
          <ac:chgData name="Pandey, Shubham" userId="S::pandey71@purdue.edu::910ecc56-24bf-4013-bc6b-b9d993b73f86" providerId="AD" clId="Web-{452323BC-294D-055E-B637-3323DA49EDB0}" dt="2023-03-23T02:37:57.811" v="922"/>
          <ac:picMkLst>
            <pc:docMk/>
            <pc:sldMk cId="2825869660" sldId="301"/>
            <ac:picMk id="3" creationId="{66DDF4CF-A6E2-1DFC-5EEC-35FDE9C78B16}"/>
          </ac:picMkLst>
        </pc:picChg>
        <pc:picChg chg="add del mod">
          <ac:chgData name="Pandey, Shubham" userId="S::pandey71@purdue.edu::910ecc56-24bf-4013-bc6b-b9d993b73f86" providerId="AD" clId="Web-{452323BC-294D-055E-B637-3323DA49EDB0}" dt="2023-03-23T02:39:10.500" v="936"/>
          <ac:picMkLst>
            <pc:docMk/>
            <pc:sldMk cId="2825869660" sldId="301"/>
            <ac:picMk id="7" creationId="{02DB201F-BAD3-9CBD-6DFF-C63392230606}"/>
          </ac:picMkLst>
        </pc:picChg>
        <pc:picChg chg="add del mod">
          <ac:chgData name="Pandey, Shubham" userId="S::pandey71@purdue.edu::910ecc56-24bf-4013-bc6b-b9d993b73f86" providerId="AD" clId="Web-{452323BC-294D-055E-B637-3323DA49EDB0}" dt="2023-03-23T02:38:57.265" v="932"/>
          <ac:picMkLst>
            <pc:docMk/>
            <pc:sldMk cId="2825869660" sldId="301"/>
            <ac:picMk id="8" creationId="{E081DD36-5CC2-7E44-525D-2A8D2DA153EC}"/>
          </ac:picMkLst>
        </pc:picChg>
        <pc:picChg chg="add mod">
          <ac:chgData name="Pandey, Shubham" userId="S::pandey71@purdue.edu::910ecc56-24bf-4013-bc6b-b9d993b73f86" providerId="AD" clId="Web-{452323BC-294D-055E-B637-3323DA49EDB0}" dt="2023-03-23T02:39:39.079" v="940" actId="1076"/>
          <ac:picMkLst>
            <pc:docMk/>
            <pc:sldMk cId="2825869660" sldId="301"/>
            <ac:picMk id="9" creationId="{B867980F-B059-39AB-004B-29ADC111FF36}"/>
          </ac:picMkLst>
        </pc:picChg>
      </pc:sldChg>
      <pc:sldChg chg="addSp delSp modSp add replId modNotes">
        <pc:chgData name="Pandey, Shubham" userId="S::pandey71@purdue.edu::910ecc56-24bf-4013-bc6b-b9d993b73f86" providerId="AD" clId="Web-{452323BC-294D-055E-B637-3323DA49EDB0}" dt="2023-03-23T02:58:20.699" v="1542"/>
        <pc:sldMkLst>
          <pc:docMk/>
          <pc:sldMk cId="338930534" sldId="303"/>
        </pc:sldMkLst>
        <pc:spChg chg="add">
          <ac:chgData name="Pandey, Shubham" userId="S::pandey71@purdue.edu::910ecc56-24bf-4013-bc6b-b9d993b73f86" providerId="AD" clId="Web-{452323BC-294D-055E-B637-3323DA49EDB0}" dt="2023-03-23T02:58:20.699" v="1542"/>
          <ac:spMkLst>
            <pc:docMk/>
            <pc:sldMk cId="338930534" sldId="303"/>
            <ac:spMk id="10" creationId="{50CCD0D2-6AFE-5F6A-F721-7988EBD3529B}"/>
          </ac:spMkLst>
        </pc:spChg>
        <pc:picChg chg="add mod">
          <ac:chgData name="Pandey, Shubham" userId="S::pandey71@purdue.edu::910ecc56-24bf-4013-bc6b-b9d993b73f86" providerId="AD" clId="Web-{452323BC-294D-055E-B637-3323DA49EDB0}" dt="2023-03-23T02:58:19.574" v="1541" actId="1076"/>
          <ac:picMkLst>
            <pc:docMk/>
            <pc:sldMk cId="338930534" sldId="303"/>
            <ac:picMk id="3" creationId="{0A80FB79-C1FD-A76D-D36F-590DC397F37C}"/>
          </ac:picMkLst>
        </pc:picChg>
        <pc:picChg chg="add del mod">
          <ac:chgData name="Pandey, Shubham" userId="S::pandey71@purdue.edu::910ecc56-24bf-4013-bc6b-b9d993b73f86" providerId="AD" clId="Web-{452323BC-294D-055E-B637-3323DA49EDB0}" dt="2023-03-23T02:51:44.721" v="1297"/>
          <ac:picMkLst>
            <pc:docMk/>
            <pc:sldMk cId="338930534" sldId="303"/>
            <ac:picMk id="7" creationId="{A757F395-332E-2ADD-C26F-B30AB176AF34}"/>
          </ac:picMkLst>
        </pc:picChg>
        <pc:picChg chg="del">
          <ac:chgData name="Pandey, Shubham" userId="S::pandey71@purdue.edu::910ecc56-24bf-4013-bc6b-b9d993b73f86" providerId="AD" clId="Web-{452323BC-294D-055E-B637-3323DA49EDB0}" dt="2023-03-23T02:42:55.896" v="1103"/>
          <ac:picMkLst>
            <pc:docMk/>
            <pc:sldMk cId="338930534" sldId="303"/>
            <ac:picMk id="9" creationId="{B867980F-B059-39AB-004B-29ADC111FF36}"/>
          </ac:picMkLst>
        </pc:picChg>
      </pc:sldChg>
      <pc:sldChg chg="addSp delSp modSp add replId modNotes">
        <pc:chgData name="Pandey, Shubham" userId="S::pandey71@purdue.edu::910ecc56-24bf-4013-bc6b-b9d993b73f86" providerId="AD" clId="Web-{452323BC-294D-055E-B637-3323DA49EDB0}" dt="2023-03-23T02:58:40.996" v="1566" actId="20577"/>
        <pc:sldMkLst>
          <pc:docMk/>
          <pc:sldMk cId="2618531677" sldId="307"/>
        </pc:sldMkLst>
        <pc:spChg chg="mod">
          <ac:chgData name="Pandey, Shubham" userId="S::pandey71@purdue.edu::910ecc56-24bf-4013-bc6b-b9d993b73f86" providerId="AD" clId="Web-{452323BC-294D-055E-B637-3323DA49EDB0}" dt="2023-03-23T02:52:25.284" v="1304" actId="20577"/>
          <ac:spMkLst>
            <pc:docMk/>
            <pc:sldMk cId="2618531677" sldId="307"/>
            <ac:spMk id="4" creationId="{D9E260A4-D036-1D77-F265-4708B8677806}"/>
          </ac:spMkLst>
        </pc:spChg>
        <pc:spChg chg="add mod">
          <ac:chgData name="Pandey, Shubham" userId="S::pandey71@purdue.edu::910ecc56-24bf-4013-bc6b-b9d993b73f86" providerId="AD" clId="Web-{452323BC-294D-055E-B637-3323DA49EDB0}" dt="2023-03-23T02:58:40.996" v="1566" actId="20577"/>
          <ac:spMkLst>
            <pc:docMk/>
            <pc:sldMk cId="2618531677" sldId="307"/>
            <ac:spMk id="10" creationId="{298FB26B-350B-96A6-80EF-5B80D95AB5CE}"/>
          </ac:spMkLst>
        </pc:spChg>
        <pc:picChg chg="del">
          <ac:chgData name="Pandey, Shubham" userId="S::pandey71@purdue.edu::910ecc56-24bf-4013-bc6b-b9d993b73f86" providerId="AD" clId="Web-{452323BC-294D-055E-B637-3323DA49EDB0}" dt="2023-03-23T02:51:45.940" v="1298"/>
          <ac:picMkLst>
            <pc:docMk/>
            <pc:sldMk cId="2618531677" sldId="307"/>
            <ac:picMk id="3" creationId="{0A80FB79-C1FD-A76D-D36F-590DC397F37C}"/>
          </ac:picMkLst>
        </pc:picChg>
        <pc:picChg chg="mod">
          <ac:chgData name="Pandey, Shubham" userId="S::pandey71@purdue.edu::910ecc56-24bf-4013-bc6b-b9d993b73f86" providerId="AD" clId="Web-{452323BC-294D-055E-B637-3323DA49EDB0}" dt="2023-03-23T02:52:20.956" v="1303" actId="1076"/>
          <ac:picMkLst>
            <pc:docMk/>
            <pc:sldMk cId="2618531677" sldId="307"/>
            <ac:picMk id="7" creationId="{A757F395-332E-2ADD-C26F-B30AB176AF34}"/>
          </ac:picMkLst>
        </pc:picChg>
        <pc:picChg chg="add del mod">
          <ac:chgData name="Pandey, Shubham" userId="S::pandey71@purdue.edu::910ecc56-24bf-4013-bc6b-b9d993b73f86" providerId="AD" clId="Web-{452323BC-294D-055E-B637-3323DA49EDB0}" dt="2023-03-23T02:57:16.416" v="1515"/>
          <ac:picMkLst>
            <pc:docMk/>
            <pc:sldMk cId="2618531677" sldId="307"/>
            <ac:picMk id="8" creationId="{1C766C74-7119-C99E-28E2-C6B3AF47F23A}"/>
          </ac:picMkLst>
        </pc:picChg>
      </pc:sldChg>
      <pc:sldChg chg="addSp delSp modSp add replId">
        <pc:chgData name="Pandey, Shubham" userId="S::pandey71@purdue.edu::910ecc56-24bf-4013-bc6b-b9d993b73f86" providerId="AD" clId="Web-{452323BC-294D-055E-B637-3323DA49EDB0}" dt="2023-03-23T02:58:38.106" v="1564" actId="20577"/>
        <pc:sldMkLst>
          <pc:docMk/>
          <pc:sldMk cId="3393159853" sldId="308"/>
        </pc:sldMkLst>
        <pc:spChg chg="add mod">
          <ac:chgData name="Pandey, Shubham" userId="S::pandey71@purdue.edu::910ecc56-24bf-4013-bc6b-b9d993b73f86" providerId="AD" clId="Web-{452323BC-294D-055E-B637-3323DA49EDB0}" dt="2023-03-23T02:58:38.106" v="1564" actId="20577"/>
          <ac:spMkLst>
            <pc:docMk/>
            <pc:sldMk cId="3393159853" sldId="308"/>
            <ac:spMk id="9" creationId="{B570DD15-9CA0-C1ED-DBA0-8AE01F77BB9A}"/>
          </ac:spMkLst>
        </pc:spChg>
        <pc:picChg chg="del">
          <ac:chgData name="Pandey, Shubham" userId="S::pandey71@purdue.edu::910ecc56-24bf-4013-bc6b-b9d993b73f86" providerId="AD" clId="Web-{452323BC-294D-055E-B637-3323DA49EDB0}" dt="2023-03-23T02:57:17.541" v="1516"/>
          <ac:picMkLst>
            <pc:docMk/>
            <pc:sldMk cId="3393159853" sldId="308"/>
            <ac:picMk id="7" creationId="{A757F395-332E-2ADD-C26F-B30AB176AF34}"/>
          </ac:picMkLst>
        </pc:picChg>
        <pc:picChg chg="mod">
          <ac:chgData name="Pandey, Shubham" userId="S::pandey71@purdue.edu::910ecc56-24bf-4013-bc6b-b9d993b73f86" providerId="AD" clId="Web-{452323BC-294D-055E-B637-3323DA49EDB0}" dt="2023-03-23T02:58:26.683" v="1545" actId="1076"/>
          <ac:picMkLst>
            <pc:docMk/>
            <pc:sldMk cId="3393159853" sldId="308"/>
            <ac:picMk id="8" creationId="{1C766C74-7119-C99E-28E2-C6B3AF47F23A}"/>
          </ac:picMkLst>
        </pc:picChg>
      </pc:sldChg>
    </pc:docChg>
  </pc:docChgLst>
  <pc:docChgLst>
    <pc:chgData name="Vemula, Satya Sai Bharath" userId="S::vsatyasa@purdue.edu::30b30e1c-8f03-480b-b8ea-4431440b0c82" providerId="AD" clId="Web-{7F807B1A-907B-40E7-8C3F-D5814B1896F9}"/>
    <pc:docChg chg="addSld delSld modSld sldOrd modSection">
      <pc:chgData name="Vemula, Satya Sai Bharath" userId="S::vsatyasa@purdue.edu::30b30e1c-8f03-480b-b8ea-4431440b0c82" providerId="AD" clId="Web-{7F807B1A-907B-40E7-8C3F-D5814B1896F9}" dt="2023-03-23T21:31:12.760" v="150" actId="20577"/>
      <pc:docMkLst>
        <pc:docMk/>
      </pc:docMkLst>
      <pc:sldChg chg="addSp modSp">
        <pc:chgData name="Vemula, Satya Sai Bharath" userId="S::vsatyasa@purdue.edu::30b30e1c-8f03-480b-b8ea-4431440b0c82" providerId="AD" clId="Web-{7F807B1A-907B-40E7-8C3F-D5814B1896F9}" dt="2023-03-23T21:30:36.635" v="142" actId="20577"/>
        <pc:sldMkLst>
          <pc:docMk/>
          <pc:sldMk cId="618709" sldId="296"/>
        </pc:sldMkLst>
        <pc:spChg chg="mod">
          <ac:chgData name="Vemula, Satya Sai Bharath" userId="S::vsatyasa@purdue.edu::30b30e1c-8f03-480b-b8ea-4431440b0c82" providerId="AD" clId="Web-{7F807B1A-907B-40E7-8C3F-D5814B1896F9}" dt="2023-03-23T21:30:36.635" v="142" actId="20577"/>
          <ac:spMkLst>
            <pc:docMk/>
            <pc:sldMk cId="618709" sldId="296"/>
            <ac:spMk id="3" creationId="{708AFC8A-9D88-DFDA-419E-DCA3A6C86E75}"/>
          </ac:spMkLst>
        </pc:spChg>
        <pc:spChg chg="add mod">
          <ac:chgData name="Vemula, Satya Sai Bharath" userId="S::vsatyasa@purdue.edu::30b30e1c-8f03-480b-b8ea-4431440b0c82" providerId="AD" clId="Web-{7F807B1A-907B-40E7-8C3F-D5814B1896F9}" dt="2023-03-23T21:13:19.552" v="10" actId="20577"/>
          <ac:spMkLst>
            <pc:docMk/>
            <pc:sldMk cId="618709" sldId="296"/>
            <ac:spMk id="9" creationId="{0E8D1422-2615-5C4C-4AD7-76833B4357AB}"/>
          </ac:spMkLst>
        </pc:spChg>
        <pc:picChg chg="add mod">
          <ac:chgData name="Vemula, Satya Sai Bharath" userId="S::vsatyasa@purdue.edu::30b30e1c-8f03-480b-b8ea-4431440b0c82" providerId="AD" clId="Web-{7F807B1A-907B-40E7-8C3F-D5814B1896F9}" dt="2023-03-23T21:28:18.163" v="124" actId="1076"/>
          <ac:picMkLst>
            <pc:docMk/>
            <pc:sldMk cId="618709" sldId="296"/>
            <ac:picMk id="7" creationId="{A43ABEED-9D13-6D2E-ECD2-1F6E88C396AD}"/>
          </ac:picMkLst>
        </pc:picChg>
      </pc:sldChg>
      <pc:sldChg chg="delSp modSp">
        <pc:chgData name="Vemula, Satya Sai Bharath" userId="S::vsatyasa@purdue.edu::30b30e1c-8f03-480b-b8ea-4431440b0c82" providerId="AD" clId="Web-{7F807B1A-907B-40E7-8C3F-D5814B1896F9}" dt="2023-03-23T21:13:36.302" v="13"/>
        <pc:sldMkLst>
          <pc:docMk/>
          <pc:sldMk cId="2990757710" sldId="297"/>
        </pc:sldMkLst>
        <pc:spChg chg="del mod">
          <ac:chgData name="Vemula, Satya Sai Bharath" userId="S::vsatyasa@purdue.edu::30b30e1c-8f03-480b-b8ea-4431440b0c82" providerId="AD" clId="Web-{7F807B1A-907B-40E7-8C3F-D5814B1896F9}" dt="2023-03-23T21:13:36.302" v="13"/>
          <ac:spMkLst>
            <pc:docMk/>
            <pc:sldMk cId="2990757710" sldId="297"/>
            <ac:spMk id="14" creationId="{7C11B528-8613-8F55-90F4-C1216DDBA89B}"/>
          </ac:spMkLst>
        </pc:spChg>
      </pc:sldChg>
      <pc:sldChg chg="addSp modSp ord">
        <pc:chgData name="Vemula, Satya Sai Bharath" userId="S::vsatyasa@purdue.edu::30b30e1c-8f03-480b-b8ea-4431440b0c82" providerId="AD" clId="Web-{7F807B1A-907B-40E7-8C3F-D5814B1896F9}" dt="2023-03-23T21:24:58.300" v="80"/>
        <pc:sldMkLst>
          <pc:docMk/>
          <pc:sldMk cId="3335012161" sldId="298"/>
        </pc:sldMkLst>
        <pc:spChg chg="mod">
          <ac:chgData name="Vemula, Satya Sai Bharath" userId="S::vsatyasa@purdue.edu::30b30e1c-8f03-480b-b8ea-4431440b0c82" providerId="AD" clId="Web-{7F807B1A-907B-40E7-8C3F-D5814B1896F9}" dt="2023-03-23T21:24:39.565" v="78" actId="14100"/>
          <ac:spMkLst>
            <pc:docMk/>
            <pc:sldMk cId="3335012161" sldId="298"/>
            <ac:spMk id="4" creationId="{D9E260A4-D036-1D77-F265-4708B8677806}"/>
          </ac:spMkLst>
        </pc:spChg>
        <pc:picChg chg="add mod">
          <ac:chgData name="Vemula, Satya Sai Bharath" userId="S::vsatyasa@purdue.edu::30b30e1c-8f03-480b-b8ea-4431440b0c82" providerId="AD" clId="Web-{7F807B1A-907B-40E7-8C3F-D5814B1896F9}" dt="2023-03-23T21:23:54.955" v="19" actId="1076"/>
          <ac:picMkLst>
            <pc:docMk/>
            <pc:sldMk cId="3335012161" sldId="298"/>
            <ac:picMk id="7" creationId="{A870B9BD-5C74-1660-A622-AFE2071C2CB7}"/>
          </ac:picMkLst>
        </pc:picChg>
      </pc:sldChg>
      <pc:sldChg chg="modSp add replId">
        <pc:chgData name="Vemula, Satya Sai Bharath" userId="S::vsatyasa@purdue.edu::30b30e1c-8f03-480b-b8ea-4431440b0c82" providerId="AD" clId="Web-{7F807B1A-907B-40E7-8C3F-D5814B1896F9}" dt="2023-03-23T21:31:12.760" v="150" actId="20577"/>
        <pc:sldMkLst>
          <pc:docMk/>
          <pc:sldMk cId="1144428385" sldId="314"/>
        </pc:sldMkLst>
        <pc:spChg chg="mod">
          <ac:chgData name="Vemula, Satya Sai Bharath" userId="S::vsatyasa@purdue.edu::30b30e1c-8f03-480b-b8ea-4431440b0c82" providerId="AD" clId="Web-{7F807B1A-907B-40E7-8C3F-D5814B1896F9}" dt="2023-03-23T21:31:12.760" v="150" actId="20577"/>
          <ac:spMkLst>
            <pc:docMk/>
            <pc:sldMk cId="1144428385" sldId="314"/>
            <ac:spMk id="3" creationId="{E72091C4-6864-2C63-5377-465E78A27F05}"/>
          </ac:spMkLst>
        </pc:spChg>
      </pc:sldChg>
      <pc:sldChg chg="modSp new del">
        <pc:chgData name="Vemula, Satya Sai Bharath" userId="S::vsatyasa@purdue.edu::30b30e1c-8f03-480b-b8ea-4431440b0c82" providerId="AD" clId="Web-{7F807B1A-907B-40E7-8C3F-D5814B1896F9}" dt="2023-03-23T21:31:05.448" v="145"/>
        <pc:sldMkLst>
          <pc:docMk/>
          <pc:sldMk cId="2266162540" sldId="314"/>
        </pc:sldMkLst>
        <pc:spChg chg="mod">
          <ac:chgData name="Vemula, Satya Sai Bharath" userId="S::vsatyasa@purdue.edu::30b30e1c-8f03-480b-b8ea-4431440b0c82" providerId="AD" clId="Web-{7F807B1A-907B-40E7-8C3F-D5814B1896F9}" dt="2023-03-23T21:31:02.885" v="144" actId="1076"/>
          <ac:spMkLst>
            <pc:docMk/>
            <pc:sldMk cId="2266162540" sldId="314"/>
            <ac:spMk id="2" creationId="{1386866E-EB2D-E366-1EE5-919BD655FF6D}"/>
          </ac:spMkLst>
        </pc:spChg>
      </pc:sldChg>
    </pc:docChg>
  </pc:docChgLst>
  <pc:docChgLst>
    <pc:chgData name="Pandey, Shubham" userId="S::pandey71@purdue.edu::910ecc56-24bf-4013-bc6b-b9d993b73f86" providerId="AD" clId="Web-{B0278CEB-A28A-DFE9-EDFB-12DF42F7C4D9}"/>
    <pc:docChg chg="modSld">
      <pc:chgData name="Pandey, Shubham" userId="S::pandey71@purdue.edu::910ecc56-24bf-4013-bc6b-b9d993b73f86" providerId="AD" clId="Web-{B0278CEB-A28A-DFE9-EDFB-12DF42F7C4D9}" dt="2023-03-31T03:28:28.989" v="45" actId="20577"/>
      <pc:docMkLst>
        <pc:docMk/>
      </pc:docMkLst>
      <pc:sldChg chg="modSp">
        <pc:chgData name="Pandey, Shubham" userId="S::pandey71@purdue.edu::910ecc56-24bf-4013-bc6b-b9d993b73f86" providerId="AD" clId="Web-{B0278CEB-A28A-DFE9-EDFB-12DF42F7C4D9}" dt="2023-03-31T03:28:28.989" v="45" actId="20577"/>
        <pc:sldMkLst>
          <pc:docMk/>
          <pc:sldMk cId="1885007205" sldId="284"/>
        </pc:sldMkLst>
        <pc:spChg chg="mod">
          <ac:chgData name="Pandey, Shubham" userId="S::pandey71@purdue.edu::910ecc56-24bf-4013-bc6b-b9d993b73f86" providerId="AD" clId="Web-{B0278CEB-A28A-DFE9-EDFB-12DF42F7C4D9}" dt="2023-03-31T03:28:28.989" v="45" actId="20577"/>
          <ac:spMkLst>
            <pc:docMk/>
            <pc:sldMk cId="1885007205" sldId="284"/>
            <ac:spMk id="3" creationId="{1AD992F9-30A9-E64B-A6C3-8EE29DCD6203}"/>
          </ac:spMkLst>
        </pc:spChg>
      </pc:sldChg>
    </pc:docChg>
  </pc:docChgLst>
  <pc:docChgLst>
    <pc:chgData name="Pandey, Shubham" userId="S::pandey71@purdue.edu::910ecc56-24bf-4013-bc6b-b9d993b73f86" providerId="AD" clId="Web-{F57EEBC9-EA50-5D02-2D12-0F4EB4E49C0D}"/>
    <pc:docChg chg="addSld modSld modSection">
      <pc:chgData name="Pandey, Shubham" userId="S::pandey71@purdue.edu::910ecc56-24bf-4013-bc6b-b9d993b73f86" providerId="AD" clId="Web-{F57EEBC9-EA50-5D02-2D12-0F4EB4E49C0D}" dt="2023-03-27T03:26:29.598" v="248"/>
      <pc:docMkLst>
        <pc:docMk/>
      </pc:docMkLst>
      <pc:sldChg chg="modNotes">
        <pc:chgData name="Pandey, Shubham" userId="S::pandey71@purdue.edu::910ecc56-24bf-4013-bc6b-b9d993b73f86" providerId="AD" clId="Web-{F57EEBC9-EA50-5D02-2D12-0F4EB4E49C0D}" dt="2023-03-27T03:05:43.376" v="41"/>
        <pc:sldMkLst>
          <pc:docMk/>
          <pc:sldMk cId="76322731" sldId="285"/>
        </pc:sldMkLst>
      </pc:sldChg>
      <pc:sldChg chg="delSp modNotes">
        <pc:chgData name="Pandey, Shubham" userId="S::pandey71@purdue.edu::910ecc56-24bf-4013-bc6b-b9d993b73f86" providerId="AD" clId="Web-{F57EEBC9-EA50-5D02-2D12-0F4EB4E49C0D}" dt="2023-03-27T03:07:49.536" v="97"/>
        <pc:sldMkLst>
          <pc:docMk/>
          <pc:sldMk cId="397432505" sldId="286"/>
        </pc:sldMkLst>
        <pc:spChg chg="del">
          <ac:chgData name="Pandey, Shubham" userId="S::pandey71@purdue.edu::910ecc56-24bf-4013-bc6b-b9d993b73f86" providerId="AD" clId="Web-{F57EEBC9-EA50-5D02-2D12-0F4EB4E49C0D}" dt="2023-03-27T03:06:47.081" v="70"/>
          <ac:spMkLst>
            <pc:docMk/>
            <pc:sldMk cId="397432505" sldId="286"/>
            <ac:spMk id="36" creationId="{5A4F8029-87D3-0FBC-4E7E-F68593515693}"/>
          </ac:spMkLst>
        </pc:spChg>
        <pc:spChg chg="del">
          <ac:chgData name="Pandey, Shubham" userId="S::pandey71@purdue.edu::910ecc56-24bf-4013-bc6b-b9d993b73f86" providerId="AD" clId="Web-{F57EEBC9-EA50-5D02-2D12-0F4EB4E49C0D}" dt="2023-03-27T03:06:51.831" v="75"/>
          <ac:spMkLst>
            <pc:docMk/>
            <pc:sldMk cId="397432505" sldId="286"/>
            <ac:spMk id="37" creationId="{9A259943-346B-BE66-C916-71C473B4871E}"/>
          </ac:spMkLst>
        </pc:spChg>
        <pc:grpChg chg="del">
          <ac:chgData name="Pandey, Shubham" userId="S::pandey71@purdue.edu::910ecc56-24bf-4013-bc6b-b9d993b73f86" providerId="AD" clId="Web-{F57EEBC9-EA50-5D02-2D12-0F4EB4E49C0D}" dt="2023-03-27T03:06:46.409" v="69"/>
          <ac:grpSpMkLst>
            <pc:docMk/>
            <pc:sldMk cId="397432505" sldId="286"/>
            <ac:grpSpMk id="16" creationId="{6B508D38-881C-899E-5AFD-51099016EAD8}"/>
          </ac:grpSpMkLst>
        </pc:grpChg>
        <pc:grpChg chg="del">
          <ac:chgData name="Pandey, Shubham" userId="S::pandey71@purdue.edu::910ecc56-24bf-4013-bc6b-b9d993b73f86" providerId="AD" clId="Web-{F57EEBC9-EA50-5D02-2D12-0F4EB4E49C0D}" dt="2023-03-27T03:06:50.222" v="74"/>
          <ac:grpSpMkLst>
            <pc:docMk/>
            <pc:sldMk cId="397432505" sldId="286"/>
            <ac:grpSpMk id="21" creationId="{AEAE044C-3BF0-F5B3-C5F5-995CDB72A94A}"/>
          </ac:grpSpMkLst>
        </pc:grpChg>
        <pc:grpChg chg="del">
          <ac:chgData name="Pandey, Shubham" userId="S::pandey71@purdue.edu::910ecc56-24bf-4013-bc6b-b9d993b73f86" providerId="AD" clId="Web-{F57EEBC9-EA50-5D02-2D12-0F4EB4E49C0D}" dt="2023-03-27T03:06:50.222" v="73"/>
          <ac:grpSpMkLst>
            <pc:docMk/>
            <pc:sldMk cId="397432505" sldId="286"/>
            <ac:grpSpMk id="26" creationId="{6AE086EE-8478-F07B-D56F-2DCACA6B31C5}"/>
          </ac:grpSpMkLst>
        </pc:grpChg>
        <pc:grpChg chg="del">
          <ac:chgData name="Pandey, Shubham" userId="S::pandey71@purdue.edu::910ecc56-24bf-4013-bc6b-b9d993b73f86" providerId="AD" clId="Web-{F57EEBC9-EA50-5D02-2D12-0F4EB4E49C0D}" dt="2023-03-27T03:06:52.769" v="76"/>
          <ac:grpSpMkLst>
            <pc:docMk/>
            <pc:sldMk cId="397432505" sldId="286"/>
            <ac:grpSpMk id="31" creationId="{E8448054-697C-D4A3-2EBA-4554262E7104}"/>
          </ac:grpSpMkLst>
        </pc:grpChg>
        <pc:grpChg chg="del">
          <ac:chgData name="Pandey, Shubham" userId="S::pandey71@purdue.edu::910ecc56-24bf-4013-bc6b-b9d993b73f86" providerId="AD" clId="Web-{F57EEBC9-EA50-5D02-2D12-0F4EB4E49C0D}" dt="2023-03-27T03:06:55.925" v="79"/>
          <ac:grpSpMkLst>
            <pc:docMk/>
            <pc:sldMk cId="397432505" sldId="286"/>
            <ac:grpSpMk id="38" creationId="{D5230638-8A9B-D9CC-8D75-A92BA713F155}"/>
          </ac:grpSpMkLst>
        </pc:grpChg>
        <pc:grpChg chg="del">
          <ac:chgData name="Pandey, Shubham" userId="S::pandey71@purdue.edu::910ecc56-24bf-4013-bc6b-b9d993b73f86" providerId="AD" clId="Web-{F57EEBC9-EA50-5D02-2D12-0F4EB4E49C0D}" dt="2023-03-27T03:06:55.925" v="78"/>
          <ac:grpSpMkLst>
            <pc:docMk/>
            <pc:sldMk cId="397432505" sldId="286"/>
            <ac:grpSpMk id="43" creationId="{2A4805BE-2205-9838-C755-ACE961D4A949}"/>
          </ac:grpSpMkLst>
        </pc:grpChg>
        <pc:grpChg chg="del">
          <ac:chgData name="Pandey, Shubham" userId="S::pandey71@purdue.edu::910ecc56-24bf-4013-bc6b-b9d993b73f86" providerId="AD" clId="Web-{F57EEBC9-EA50-5D02-2D12-0F4EB4E49C0D}" dt="2023-03-27T03:06:55.925" v="77"/>
          <ac:grpSpMkLst>
            <pc:docMk/>
            <pc:sldMk cId="397432505" sldId="286"/>
            <ac:grpSpMk id="48" creationId="{1C7CEE55-7DAB-097D-C182-927CDF75C149}"/>
          </ac:grpSpMkLst>
        </pc:grpChg>
        <pc:grpChg chg="del">
          <ac:chgData name="Pandey, Shubham" userId="S::pandey71@purdue.edu::910ecc56-24bf-4013-bc6b-b9d993b73f86" providerId="AD" clId="Web-{F57EEBC9-EA50-5D02-2D12-0F4EB4E49C0D}" dt="2023-03-27T03:06:50.222" v="72"/>
          <ac:grpSpMkLst>
            <pc:docMk/>
            <pc:sldMk cId="397432505" sldId="286"/>
            <ac:grpSpMk id="53" creationId="{287BD2B2-9725-3CAE-D830-AE54AAF89037}"/>
          </ac:grpSpMkLst>
        </pc:grpChg>
        <pc:grpChg chg="del">
          <ac:chgData name="Pandey, Shubham" userId="S::pandey71@purdue.edu::910ecc56-24bf-4013-bc6b-b9d993b73f86" providerId="AD" clId="Web-{F57EEBC9-EA50-5D02-2D12-0F4EB4E49C0D}" dt="2023-03-27T03:06:50.222" v="71"/>
          <ac:grpSpMkLst>
            <pc:docMk/>
            <pc:sldMk cId="397432505" sldId="286"/>
            <ac:grpSpMk id="58" creationId="{2BF5CD66-01C4-5877-8AA1-33CC2E8CE814}"/>
          </ac:grpSpMkLst>
        </pc:grpChg>
      </pc:sldChg>
      <pc:sldChg chg="delSp modNotes">
        <pc:chgData name="Pandey, Shubham" userId="S::pandey71@purdue.edu::910ecc56-24bf-4013-bc6b-b9d993b73f86" providerId="AD" clId="Web-{F57EEBC9-EA50-5D02-2D12-0F4EB4E49C0D}" dt="2023-03-27T03:11:36.199" v="164"/>
        <pc:sldMkLst>
          <pc:docMk/>
          <pc:sldMk cId="523863370" sldId="288"/>
        </pc:sldMkLst>
        <pc:spChg chg="del">
          <ac:chgData name="Pandey, Shubham" userId="S::pandey71@purdue.edu::910ecc56-24bf-4013-bc6b-b9d993b73f86" providerId="AD" clId="Web-{F57EEBC9-EA50-5D02-2D12-0F4EB4E49C0D}" dt="2023-03-27T03:11:36.199" v="164"/>
          <ac:spMkLst>
            <pc:docMk/>
            <pc:sldMk cId="523863370" sldId="288"/>
            <ac:spMk id="15" creationId="{6F639E0C-2F28-CF84-B3BB-BF0AAE899DCC}"/>
          </ac:spMkLst>
        </pc:spChg>
        <pc:picChg chg="del">
          <ac:chgData name="Pandey, Shubham" userId="S::pandey71@purdue.edu::910ecc56-24bf-4013-bc6b-b9d993b73f86" providerId="AD" clId="Web-{F57EEBC9-EA50-5D02-2D12-0F4EB4E49C0D}" dt="2023-03-27T03:11:36.199" v="163"/>
          <ac:picMkLst>
            <pc:docMk/>
            <pc:sldMk cId="523863370" sldId="288"/>
            <ac:picMk id="63" creationId="{45497AE6-8480-86FC-A22B-8F8E134459E8}"/>
          </ac:picMkLst>
        </pc:picChg>
      </pc:sldChg>
      <pc:sldChg chg="modSp modNotes">
        <pc:chgData name="Pandey, Shubham" userId="S::pandey71@purdue.edu::910ecc56-24bf-4013-bc6b-b9d993b73f86" providerId="AD" clId="Web-{F57EEBC9-EA50-5D02-2D12-0F4EB4E49C0D}" dt="2023-03-27T03:14:51.126" v="173" actId="20577"/>
        <pc:sldMkLst>
          <pc:docMk/>
          <pc:sldMk cId="2831854034" sldId="291"/>
        </pc:sldMkLst>
        <pc:spChg chg="mod">
          <ac:chgData name="Pandey, Shubham" userId="S::pandey71@purdue.edu::910ecc56-24bf-4013-bc6b-b9d993b73f86" providerId="AD" clId="Web-{F57EEBC9-EA50-5D02-2D12-0F4EB4E49C0D}" dt="2023-03-27T03:14:51.126" v="173" actId="20577"/>
          <ac:spMkLst>
            <pc:docMk/>
            <pc:sldMk cId="2831854034" sldId="291"/>
            <ac:spMk id="10" creationId="{873B11CE-96B4-759E-9248-9EAA7331ADD4}"/>
          </ac:spMkLst>
        </pc:spChg>
      </pc:sldChg>
      <pc:sldChg chg="modNotes">
        <pc:chgData name="Pandey, Shubham" userId="S::pandey71@purdue.edu::910ecc56-24bf-4013-bc6b-b9d993b73f86" providerId="AD" clId="Web-{F57EEBC9-EA50-5D02-2D12-0F4EB4E49C0D}" dt="2023-03-27T03:25:51.707" v="247"/>
        <pc:sldMkLst>
          <pc:docMk/>
          <pc:sldMk cId="641747337" sldId="295"/>
        </pc:sldMkLst>
      </pc:sldChg>
      <pc:sldChg chg="modNotes">
        <pc:chgData name="Pandey, Shubham" userId="S::pandey71@purdue.edu::910ecc56-24bf-4013-bc6b-b9d993b73f86" providerId="AD" clId="Web-{F57EEBC9-EA50-5D02-2D12-0F4EB4E49C0D}" dt="2023-03-27T03:26:29.598" v="248"/>
        <pc:sldMkLst>
          <pc:docMk/>
          <pc:sldMk cId="1776625117" sldId="332"/>
        </pc:sldMkLst>
      </pc:sldChg>
      <pc:sldChg chg="addSp delSp modSp add replId modNotes">
        <pc:chgData name="Pandey, Shubham" userId="S::pandey71@purdue.edu::910ecc56-24bf-4013-bc6b-b9d993b73f86" providerId="AD" clId="Web-{F57EEBC9-EA50-5D02-2D12-0F4EB4E49C0D}" dt="2023-03-27T03:10:24.697" v="151" actId="20577"/>
        <pc:sldMkLst>
          <pc:docMk/>
          <pc:sldMk cId="1990491596" sldId="334"/>
        </pc:sldMkLst>
        <pc:spChg chg="mod">
          <ac:chgData name="Pandey, Shubham" userId="S::pandey71@purdue.edu::910ecc56-24bf-4013-bc6b-b9d993b73f86" providerId="AD" clId="Web-{F57EEBC9-EA50-5D02-2D12-0F4EB4E49C0D}" dt="2023-03-27T03:07:03.972" v="81" actId="1076"/>
          <ac:spMkLst>
            <pc:docMk/>
            <pc:sldMk cId="1990491596" sldId="334"/>
            <ac:spMk id="2" creationId="{157B785B-7419-6444-8F7C-456DADFC9CDE}"/>
          </ac:spMkLst>
        </pc:spChg>
        <pc:spChg chg="add mod">
          <ac:chgData name="Pandey, Shubham" userId="S::pandey71@purdue.edu::910ecc56-24bf-4013-bc6b-b9d993b73f86" providerId="AD" clId="Web-{F57EEBC9-EA50-5D02-2D12-0F4EB4E49C0D}" dt="2023-03-27T03:10:24.697" v="151" actId="20577"/>
          <ac:spMkLst>
            <pc:docMk/>
            <pc:sldMk cId="1990491596" sldId="334"/>
            <ac:spMk id="3" creationId="{C6952466-2FE8-21E7-04C8-A68AAF4BB4F0}"/>
          </ac:spMkLst>
        </pc:spChg>
        <pc:spChg chg="del">
          <ac:chgData name="Pandey, Shubham" userId="S::pandey71@purdue.edu::910ecc56-24bf-4013-bc6b-b9d993b73f86" providerId="AD" clId="Web-{F57EEBC9-EA50-5D02-2D12-0F4EB4E49C0D}" dt="2023-03-27T03:07:19.926" v="82"/>
          <ac:spMkLst>
            <pc:docMk/>
            <pc:sldMk cId="1990491596" sldId="334"/>
            <ac:spMk id="37" creationId="{9A259943-346B-BE66-C916-71C473B4871E}"/>
          </ac:spMkLst>
        </pc:spChg>
        <pc:grpChg chg="del">
          <ac:chgData name="Pandey, Shubham" userId="S::pandey71@purdue.edu::910ecc56-24bf-4013-bc6b-b9d993b73f86" providerId="AD" clId="Web-{F57EEBC9-EA50-5D02-2D12-0F4EB4E49C0D}" dt="2023-03-27T03:07:19.926" v="85"/>
          <ac:grpSpMkLst>
            <pc:docMk/>
            <pc:sldMk cId="1990491596" sldId="334"/>
            <ac:grpSpMk id="21" creationId="{AEAE044C-3BF0-F5B3-C5F5-995CDB72A94A}"/>
          </ac:grpSpMkLst>
        </pc:grpChg>
        <pc:grpChg chg="del">
          <ac:chgData name="Pandey, Shubham" userId="S::pandey71@purdue.edu::910ecc56-24bf-4013-bc6b-b9d993b73f86" providerId="AD" clId="Web-{F57EEBC9-EA50-5D02-2D12-0F4EB4E49C0D}" dt="2023-03-27T03:07:19.926" v="84"/>
          <ac:grpSpMkLst>
            <pc:docMk/>
            <pc:sldMk cId="1990491596" sldId="334"/>
            <ac:grpSpMk id="26" creationId="{6AE086EE-8478-F07B-D56F-2DCACA6B31C5}"/>
          </ac:grpSpMkLst>
        </pc:grpChg>
        <pc:grpChg chg="del">
          <ac:chgData name="Pandey, Shubham" userId="S::pandey71@purdue.edu::910ecc56-24bf-4013-bc6b-b9d993b73f86" providerId="AD" clId="Web-{F57EEBC9-EA50-5D02-2D12-0F4EB4E49C0D}" dt="2023-03-27T03:07:19.926" v="83"/>
          <ac:grpSpMkLst>
            <pc:docMk/>
            <pc:sldMk cId="1990491596" sldId="334"/>
            <ac:grpSpMk id="31" creationId="{E8448054-697C-D4A3-2EBA-4554262E7104}"/>
          </ac:grpSpMkLst>
        </pc:grpChg>
        <pc:grpChg chg="del">
          <ac:chgData name="Pandey, Shubham" userId="S::pandey71@purdue.edu::910ecc56-24bf-4013-bc6b-b9d993b73f86" providerId="AD" clId="Web-{F57EEBC9-EA50-5D02-2D12-0F4EB4E49C0D}" dt="2023-03-27T03:07:22.176" v="90"/>
          <ac:grpSpMkLst>
            <pc:docMk/>
            <pc:sldMk cId="1990491596" sldId="334"/>
            <ac:grpSpMk id="38" creationId="{D5230638-8A9B-D9CC-8D75-A92BA713F155}"/>
          </ac:grpSpMkLst>
        </pc:grpChg>
        <pc:grpChg chg="del">
          <ac:chgData name="Pandey, Shubham" userId="S::pandey71@purdue.edu::910ecc56-24bf-4013-bc6b-b9d993b73f86" providerId="AD" clId="Web-{F57EEBC9-EA50-5D02-2D12-0F4EB4E49C0D}" dt="2023-03-27T03:07:22.176" v="89"/>
          <ac:grpSpMkLst>
            <pc:docMk/>
            <pc:sldMk cId="1990491596" sldId="334"/>
            <ac:grpSpMk id="43" creationId="{2A4805BE-2205-9838-C755-ACE961D4A949}"/>
          </ac:grpSpMkLst>
        </pc:grpChg>
        <pc:grpChg chg="del">
          <ac:chgData name="Pandey, Shubham" userId="S::pandey71@purdue.edu::910ecc56-24bf-4013-bc6b-b9d993b73f86" providerId="AD" clId="Web-{F57EEBC9-EA50-5D02-2D12-0F4EB4E49C0D}" dt="2023-03-27T03:07:22.176" v="88"/>
          <ac:grpSpMkLst>
            <pc:docMk/>
            <pc:sldMk cId="1990491596" sldId="334"/>
            <ac:grpSpMk id="48" creationId="{1C7CEE55-7DAB-097D-C182-927CDF75C149}"/>
          </ac:grpSpMkLst>
        </pc:grpChg>
        <pc:grpChg chg="del">
          <ac:chgData name="Pandey, Shubham" userId="S::pandey71@purdue.edu::910ecc56-24bf-4013-bc6b-b9d993b73f86" providerId="AD" clId="Web-{F57EEBC9-EA50-5D02-2D12-0F4EB4E49C0D}" dt="2023-03-27T03:07:22.176" v="87"/>
          <ac:grpSpMkLst>
            <pc:docMk/>
            <pc:sldMk cId="1990491596" sldId="334"/>
            <ac:grpSpMk id="53" creationId="{287BD2B2-9725-3CAE-D830-AE54AAF89037}"/>
          </ac:grpSpMkLst>
        </pc:grpChg>
        <pc:grpChg chg="del">
          <ac:chgData name="Pandey, Shubham" userId="S::pandey71@purdue.edu::910ecc56-24bf-4013-bc6b-b9d993b73f86" providerId="AD" clId="Web-{F57EEBC9-EA50-5D02-2D12-0F4EB4E49C0D}" dt="2023-03-27T03:07:22.176" v="86"/>
          <ac:grpSpMkLst>
            <pc:docMk/>
            <pc:sldMk cId="1990491596" sldId="334"/>
            <ac:grpSpMk id="58" creationId="{2BF5CD66-01C4-5877-8AA1-33CC2E8CE814}"/>
          </ac:grpSpMkLst>
        </pc:grpChg>
      </pc:sldChg>
      <pc:sldChg chg="addSp delSp modSp add replId modNotes">
        <pc:chgData name="Pandey, Shubham" userId="S::pandey71@purdue.edu::910ecc56-24bf-4013-bc6b-b9d993b73f86" providerId="AD" clId="Web-{F57EEBC9-EA50-5D02-2D12-0F4EB4E49C0D}" dt="2023-03-27T03:10:29.806" v="152" actId="20577"/>
        <pc:sldMkLst>
          <pc:docMk/>
          <pc:sldMk cId="3401292761" sldId="335"/>
        </pc:sldMkLst>
        <pc:spChg chg="add del mod">
          <ac:chgData name="Pandey, Shubham" userId="S::pandey71@purdue.edu::910ecc56-24bf-4013-bc6b-b9d993b73f86" providerId="AD" clId="Web-{F57EEBC9-EA50-5D02-2D12-0F4EB4E49C0D}" dt="2023-03-27T03:09:11.898" v="120"/>
          <ac:spMkLst>
            <pc:docMk/>
            <pc:sldMk cId="3401292761" sldId="335"/>
            <ac:spMk id="3" creationId="{51E3FEC5-30AD-674A-6A1C-D0DA5DEC5309}"/>
          </ac:spMkLst>
        </pc:spChg>
        <pc:spChg chg="add mod">
          <ac:chgData name="Pandey, Shubham" userId="S::pandey71@purdue.edu::910ecc56-24bf-4013-bc6b-b9d993b73f86" providerId="AD" clId="Web-{F57EEBC9-EA50-5D02-2D12-0F4EB4E49C0D}" dt="2023-03-27T03:10:29.806" v="152" actId="20577"/>
          <ac:spMkLst>
            <pc:docMk/>
            <pc:sldMk cId="3401292761" sldId="335"/>
            <ac:spMk id="13" creationId="{7CCB0C81-1A3E-A8DC-5CF3-156C8D7F48A1}"/>
          </ac:spMkLst>
        </pc:spChg>
        <pc:grpChg chg="del">
          <ac:chgData name="Pandey, Shubham" userId="S::pandey71@purdue.edu::910ecc56-24bf-4013-bc6b-b9d993b73f86" providerId="AD" clId="Web-{F57EEBC9-EA50-5D02-2D12-0F4EB4E49C0D}" dt="2023-03-27T03:07:27.223" v="95"/>
          <ac:grpSpMkLst>
            <pc:docMk/>
            <pc:sldMk cId="3401292761" sldId="335"/>
            <ac:grpSpMk id="38" creationId="{D5230638-8A9B-D9CC-8D75-A92BA713F155}"/>
          </ac:grpSpMkLst>
        </pc:grpChg>
        <pc:grpChg chg="del">
          <ac:chgData name="Pandey, Shubham" userId="S::pandey71@purdue.edu::910ecc56-24bf-4013-bc6b-b9d993b73f86" providerId="AD" clId="Web-{F57EEBC9-EA50-5D02-2D12-0F4EB4E49C0D}" dt="2023-03-27T03:07:27.223" v="94"/>
          <ac:grpSpMkLst>
            <pc:docMk/>
            <pc:sldMk cId="3401292761" sldId="335"/>
            <ac:grpSpMk id="43" creationId="{2A4805BE-2205-9838-C755-ACE961D4A949}"/>
          </ac:grpSpMkLst>
        </pc:grpChg>
        <pc:grpChg chg="del">
          <ac:chgData name="Pandey, Shubham" userId="S::pandey71@purdue.edu::910ecc56-24bf-4013-bc6b-b9d993b73f86" providerId="AD" clId="Web-{F57EEBC9-EA50-5D02-2D12-0F4EB4E49C0D}" dt="2023-03-27T03:07:27.223" v="93"/>
          <ac:grpSpMkLst>
            <pc:docMk/>
            <pc:sldMk cId="3401292761" sldId="335"/>
            <ac:grpSpMk id="48" creationId="{1C7CEE55-7DAB-097D-C182-927CDF75C149}"/>
          </ac:grpSpMkLst>
        </pc:grpChg>
        <pc:grpChg chg="del">
          <ac:chgData name="Pandey, Shubham" userId="S::pandey71@purdue.edu::910ecc56-24bf-4013-bc6b-b9d993b73f86" providerId="AD" clId="Web-{F57EEBC9-EA50-5D02-2D12-0F4EB4E49C0D}" dt="2023-03-27T03:07:27.223" v="92"/>
          <ac:grpSpMkLst>
            <pc:docMk/>
            <pc:sldMk cId="3401292761" sldId="335"/>
            <ac:grpSpMk id="53" creationId="{287BD2B2-9725-3CAE-D830-AE54AAF89037}"/>
          </ac:grpSpMkLst>
        </pc:grpChg>
        <pc:grpChg chg="del">
          <ac:chgData name="Pandey, Shubham" userId="S::pandey71@purdue.edu::910ecc56-24bf-4013-bc6b-b9d993b73f86" providerId="AD" clId="Web-{F57EEBC9-EA50-5D02-2D12-0F4EB4E49C0D}" dt="2023-03-27T03:07:27.223" v="91"/>
          <ac:grpSpMkLst>
            <pc:docMk/>
            <pc:sldMk cId="3401292761" sldId="335"/>
            <ac:grpSpMk id="58" creationId="{2BF5CD66-01C4-5877-8AA1-33CC2E8CE814}"/>
          </ac:grpSpMkLst>
        </pc:grpChg>
      </pc:sldChg>
      <pc:sldChg chg="addSp modSp add replId modNotes">
        <pc:chgData name="Pandey, Shubham" userId="S::pandey71@purdue.edu::910ecc56-24bf-4013-bc6b-b9d993b73f86" providerId="AD" clId="Web-{F57EEBC9-EA50-5D02-2D12-0F4EB4E49C0D}" dt="2023-03-27T03:11:04.229" v="158" actId="20577"/>
        <pc:sldMkLst>
          <pc:docMk/>
          <pc:sldMk cId="910795951" sldId="336"/>
        </pc:sldMkLst>
        <pc:spChg chg="add mod">
          <ac:chgData name="Pandey, Shubham" userId="S::pandey71@purdue.edu::910ecc56-24bf-4013-bc6b-b9d993b73f86" providerId="AD" clId="Web-{F57EEBC9-EA50-5D02-2D12-0F4EB4E49C0D}" dt="2023-03-27T03:11:04.229" v="158" actId="20577"/>
          <ac:spMkLst>
            <pc:docMk/>
            <pc:sldMk cId="910795951" sldId="336"/>
            <ac:spMk id="7" creationId="{5FC94CD8-BC87-C100-3D4D-B057D7456759}"/>
          </ac:spMkLst>
        </pc:spChg>
      </pc:sldChg>
      <pc:sldChg chg="add replId modNotes">
        <pc:chgData name="Pandey, Shubham" userId="S::pandey71@purdue.edu::910ecc56-24bf-4013-bc6b-b9d993b73f86" providerId="AD" clId="Web-{F57EEBC9-EA50-5D02-2D12-0F4EB4E49C0D}" dt="2023-03-27T03:11:32.620" v="162"/>
        <pc:sldMkLst>
          <pc:docMk/>
          <pc:sldMk cId="3993491571" sldId="337"/>
        </pc:sldMkLst>
      </pc:sldChg>
    </pc:docChg>
  </pc:docChgLst>
  <pc:docChgLst>
    <pc:chgData name="Vemula, Satya Sai Bharath" userId="S::vsatyasa@purdue.edu::30b30e1c-8f03-480b-b8ea-4431440b0c82" providerId="AD" clId="Web-{570C5E2A-CDC9-C706-B081-C9B83B5D85E5}"/>
    <pc:docChg chg="addSld delSld modSld sldOrd modSection">
      <pc:chgData name="Vemula, Satya Sai Bharath" userId="S::vsatyasa@purdue.edu::30b30e1c-8f03-480b-b8ea-4431440b0c82" providerId="AD" clId="Web-{570C5E2A-CDC9-C706-B081-C9B83B5D85E5}" dt="2023-04-12T21:50:17.465" v="8"/>
      <pc:docMkLst>
        <pc:docMk/>
      </pc:docMkLst>
      <pc:sldChg chg="modSp">
        <pc:chgData name="Vemula, Satya Sai Bharath" userId="S::vsatyasa@purdue.edu::30b30e1c-8f03-480b-b8ea-4431440b0c82" providerId="AD" clId="Web-{570C5E2A-CDC9-C706-B081-C9B83B5D85E5}" dt="2023-04-12T21:50:08.105" v="5" actId="20577"/>
        <pc:sldMkLst>
          <pc:docMk/>
          <pc:sldMk cId="1945482723" sldId="342"/>
        </pc:sldMkLst>
        <pc:spChg chg="mod">
          <ac:chgData name="Vemula, Satya Sai Bharath" userId="S::vsatyasa@purdue.edu::30b30e1c-8f03-480b-b8ea-4431440b0c82" providerId="AD" clId="Web-{570C5E2A-CDC9-C706-B081-C9B83B5D85E5}" dt="2023-04-12T21:50:08.105" v="5" actId="20577"/>
          <ac:spMkLst>
            <pc:docMk/>
            <pc:sldMk cId="1945482723" sldId="342"/>
            <ac:spMk id="2" creationId="{F5FE40C7-BC0B-F34A-A2BE-61620CFD36AF}"/>
          </ac:spMkLst>
        </pc:spChg>
      </pc:sldChg>
      <pc:sldChg chg="ord">
        <pc:chgData name="Vemula, Satya Sai Bharath" userId="S::vsatyasa@purdue.edu::30b30e1c-8f03-480b-b8ea-4431440b0c82" providerId="AD" clId="Web-{570C5E2A-CDC9-C706-B081-C9B83B5D85E5}" dt="2023-04-12T21:50:17.465" v="8"/>
        <pc:sldMkLst>
          <pc:docMk/>
          <pc:sldMk cId="750748506" sldId="343"/>
        </pc:sldMkLst>
      </pc:sldChg>
      <pc:sldChg chg="new del">
        <pc:chgData name="Vemula, Satya Sai Bharath" userId="S::vsatyasa@purdue.edu::30b30e1c-8f03-480b-b8ea-4431440b0c82" providerId="AD" clId="Web-{570C5E2A-CDC9-C706-B081-C9B83B5D85E5}" dt="2023-04-12T21:50:14.809" v="7"/>
        <pc:sldMkLst>
          <pc:docMk/>
          <pc:sldMk cId="2563205603" sldId="344"/>
        </pc:sldMkLst>
      </pc:sldChg>
    </pc:docChg>
  </pc:docChgLst>
  <pc:docChgLst>
    <pc:chgData name="Vemula, Satya Sai Bharath" userId="S::vsatyasa@purdue.edu::30b30e1c-8f03-480b-b8ea-4431440b0c82" providerId="AD" clId="Web-{E752D411-31DB-0E55-DD88-57AEC47784A4}"/>
    <pc:docChg chg="modSld">
      <pc:chgData name="Vemula, Satya Sai Bharath" userId="S::vsatyasa@purdue.edu::30b30e1c-8f03-480b-b8ea-4431440b0c82" providerId="AD" clId="Web-{E752D411-31DB-0E55-DD88-57AEC47784A4}" dt="2023-03-31T03:38:09.027" v="102" actId="20577"/>
      <pc:docMkLst>
        <pc:docMk/>
      </pc:docMkLst>
      <pc:sldChg chg="modSp">
        <pc:chgData name="Vemula, Satya Sai Bharath" userId="S::vsatyasa@purdue.edu::30b30e1c-8f03-480b-b8ea-4431440b0c82" providerId="AD" clId="Web-{E752D411-31DB-0E55-DD88-57AEC47784A4}" dt="2023-03-31T03:38:09.027" v="102" actId="20577"/>
        <pc:sldMkLst>
          <pc:docMk/>
          <pc:sldMk cId="2138744924" sldId="283"/>
        </pc:sldMkLst>
        <pc:spChg chg="mod">
          <ac:chgData name="Vemula, Satya Sai Bharath" userId="S::vsatyasa@purdue.edu::30b30e1c-8f03-480b-b8ea-4431440b0c82" providerId="AD" clId="Web-{E752D411-31DB-0E55-DD88-57AEC47784A4}" dt="2023-03-31T03:38:09.027" v="102" actId="20577"/>
          <ac:spMkLst>
            <pc:docMk/>
            <pc:sldMk cId="2138744924" sldId="283"/>
            <ac:spMk id="11" creationId="{D965657A-E508-F07C-B098-26F0BFF4DAE0}"/>
          </ac:spMkLst>
        </pc:spChg>
      </pc:sldChg>
    </pc:docChg>
  </pc:docChgLst>
  <pc:docChgLst>
    <pc:chgData name="Guest User" userId="S::urn:spo:anon#d9666b581d829e4d923745c8fbafca46b6269a92021af15ef73fcbecc436dab3::" providerId="AD" clId="Web-{9D7FF1F8-481F-D670-909C-9B6DB002EF7E}"/>
    <pc:docChg chg="modSld">
      <pc:chgData name="Guest User" userId="S::urn:spo:anon#d9666b581d829e4d923745c8fbafca46b6269a92021af15ef73fcbecc436dab3::" providerId="AD" clId="Web-{9D7FF1F8-481F-D670-909C-9B6DB002EF7E}" dt="2023-02-20T04:20:10.710" v="392"/>
      <pc:docMkLst>
        <pc:docMk/>
      </pc:docMkLst>
      <pc:sldChg chg="modNotes">
        <pc:chgData name="Guest User" userId="S::urn:spo:anon#d9666b581d829e4d923745c8fbafca46b6269a92021af15ef73fcbecc436dab3::" providerId="AD" clId="Web-{9D7FF1F8-481F-D670-909C-9B6DB002EF7E}" dt="2023-02-20T04:11:03.403" v="326"/>
        <pc:sldMkLst>
          <pc:docMk/>
          <pc:sldMk cId="497916292" sldId="269"/>
        </pc:sldMkLst>
      </pc:sldChg>
      <pc:sldChg chg="addSp modSp addAnim modNotes">
        <pc:chgData name="Guest User" userId="S::urn:spo:anon#d9666b581d829e4d923745c8fbafca46b6269a92021af15ef73fcbecc436dab3::" providerId="AD" clId="Web-{9D7FF1F8-481F-D670-909C-9B6DB002EF7E}" dt="2023-02-20T04:08:55.713" v="320" actId="1076"/>
        <pc:sldMkLst>
          <pc:docMk/>
          <pc:sldMk cId="3865476644" sldId="270"/>
        </pc:sldMkLst>
        <pc:spChg chg="add mod">
          <ac:chgData name="Guest User" userId="S::urn:spo:anon#d9666b581d829e4d923745c8fbafca46b6269a92021af15ef73fcbecc436dab3::" providerId="AD" clId="Web-{9D7FF1F8-481F-D670-909C-9B6DB002EF7E}" dt="2023-02-20T04:08:55.713" v="320" actId="1076"/>
          <ac:spMkLst>
            <pc:docMk/>
            <pc:sldMk cId="3865476644" sldId="270"/>
            <ac:spMk id="7" creationId="{CA8ECA7D-8BA7-6141-33C9-4F679C287764}"/>
          </ac:spMkLst>
        </pc:spChg>
        <pc:spChg chg="mod">
          <ac:chgData name="Guest User" userId="S::urn:spo:anon#d9666b581d829e4d923745c8fbafca46b6269a92021af15ef73fcbecc436dab3::" providerId="AD" clId="Web-{9D7FF1F8-481F-D670-909C-9B6DB002EF7E}" dt="2023-02-20T04:08:44.619" v="314" actId="20577"/>
          <ac:spMkLst>
            <pc:docMk/>
            <pc:sldMk cId="3865476644" sldId="270"/>
            <ac:spMk id="37" creationId="{66C46B53-F754-6435-4C1F-CC7B044FC0F5}"/>
          </ac:spMkLst>
        </pc:spChg>
      </pc:sldChg>
      <pc:sldChg chg="modNotes">
        <pc:chgData name="Guest User" userId="S::urn:spo:anon#d9666b581d829e4d923745c8fbafca46b6269a92021af15ef73fcbecc436dab3::" providerId="AD" clId="Web-{9D7FF1F8-481F-D670-909C-9B6DB002EF7E}" dt="2023-02-20T04:11:13.762" v="328"/>
        <pc:sldMkLst>
          <pc:docMk/>
          <pc:sldMk cId="1400819713" sldId="271"/>
        </pc:sldMkLst>
      </pc:sldChg>
      <pc:sldChg chg="addAnim modAnim modNotes">
        <pc:chgData name="Guest User" userId="S::urn:spo:anon#d9666b581d829e4d923745c8fbafca46b6269a92021af15ef73fcbecc436dab3::" providerId="AD" clId="Web-{9D7FF1F8-481F-D670-909C-9B6DB002EF7E}" dt="2023-02-20T04:18:31.677" v="388"/>
        <pc:sldMkLst>
          <pc:docMk/>
          <pc:sldMk cId="2453126919" sldId="274"/>
        </pc:sldMkLst>
      </pc:sldChg>
      <pc:sldChg chg="addAnim modAnim modNotes">
        <pc:chgData name="Guest User" userId="S::urn:spo:anon#d9666b581d829e4d923745c8fbafca46b6269a92021af15ef73fcbecc436dab3::" providerId="AD" clId="Web-{9D7FF1F8-481F-D670-909C-9B6DB002EF7E}" dt="2023-02-20T04:12:17.342" v="383"/>
        <pc:sldMkLst>
          <pc:docMk/>
          <pc:sldMk cId="1681986730" sldId="275"/>
        </pc:sldMkLst>
      </pc:sldChg>
      <pc:sldChg chg="addAnim modAnim">
        <pc:chgData name="Guest User" userId="S::urn:spo:anon#d9666b581d829e4d923745c8fbafca46b6269a92021af15ef73fcbecc436dab3::" providerId="AD" clId="Web-{9D7FF1F8-481F-D670-909C-9B6DB002EF7E}" dt="2023-02-20T04:20:10.710" v="392"/>
        <pc:sldMkLst>
          <pc:docMk/>
          <pc:sldMk cId="978517683" sldId="276"/>
        </pc:sldMkLst>
      </pc:sldChg>
    </pc:docChg>
  </pc:docChgLst>
  <pc:docChgLst>
    <pc:chgData name="Vemula, Satya Sai Bharath" userId="S::vsatyasa@purdue.edu::30b30e1c-8f03-480b-b8ea-4431440b0c82" providerId="AD" clId="Web-{BA6004C6-568D-5C33-2A12-E4FCF66EFAF4}"/>
    <pc:docChg chg="addSld delSld modSld modSection">
      <pc:chgData name="Vemula, Satya Sai Bharath" userId="S::vsatyasa@purdue.edu::30b30e1c-8f03-480b-b8ea-4431440b0c82" providerId="AD" clId="Web-{BA6004C6-568D-5C33-2A12-E4FCF66EFAF4}" dt="2023-04-16T23:51:39.674" v="241"/>
      <pc:docMkLst>
        <pc:docMk/>
      </pc:docMkLst>
      <pc:sldChg chg="addSp delSp modSp add del">
        <pc:chgData name="Vemula, Satya Sai Bharath" userId="S::vsatyasa@purdue.edu::30b30e1c-8f03-480b-b8ea-4431440b0c82" providerId="AD" clId="Web-{BA6004C6-568D-5C33-2A12-E4FCF66EFAF4}" dt="2023-04-16T23:42:35.966" v="207" actId="20577"/>
        <pc:sldMkLst>
          <pc:docMk/>
          <pc:sldMk cId="4224698810" sldId="355"/>
        </pc:sldMkLst>
        <pc:spChg chg="mod">
          <ac:chgData name="Vemula, Satya Sai Bharath" userId="S::vsatyasa@purdue.edu::30b30e1c-8f03-480b-b8ea-4431440b0c82" providerId="AD" clId="Web-{BA6004C6-568D-5C33-2A12-E4FCF66EFAF4}" dt="2023-04-16T23:37:16.861" v="43" actId="20577"/>
          <ac:spMkLst>
            <pc:docMk/>
            <pc:sldMk cId="4224698810" sldId="355"/>
            <ac:spMk id="7" creationId="{1B1F4408-0323-E8E2-5626-74B3565BBA67}"/>
          </ac:spMkLst>
        </pc:spChg>
        <pc:spChg chg="add del mod">
          <ac:chgData name="Vemula, Satya Sai Bharath" userId="S::vsatyasa@purdue.edu::30b30e1c-8f03-480b-b8ea-4431440b0c82" providerId="AD" clId="Web-{BA6004C6-568D-5C33-2A12-E4FCF66EFAF4}" dt="2023-04-16T23:37:09.626" v="35" actId="1076"/>
          <ac:spMkLst>
            <pc:docMk/>
            <pc:sldMk cId="4224698810" sldId="355"/>
            <ac:spMk id="8" creationId="{E66AADEA-80C7-6E6B-E837-BA142EA1648C}"/>
          </ac:spMkLst>
        </pc:spChg>
        <pc:spChg chg="mod">
          <ac:chgData name="Vemula, Satya Sai Bharath" userId="S::vsatyasa@purdue.edu::30b30e1c-8f03-480b-b8ea-4431440b0c82" providerId="AD" clId="Web-{BA6004C6-568D-5C33-2A12-E4FCF66EFAF4}" dt="2023-04-16T23:42:35.966" v="207" actId="20577"/>
          <ac:spMkLst>
            <pc:docMk/>
            <pc:sldMk cId="4224698810" sldId="355"/>
            <ac:spMk id="9" creationId="{967D3399-3C56-1279-C3C6-516C1D5841FA}"/>
          </ac:spMkLst>
        </pc:spChg>
      </pc:sldChg>
      <pc:sldChg chg="addSp delSp modSp add replId">
        <pc:chgData name="Vemula, Satya Sai Bharath" userId="S::vsatyasa@purdue.edu::30b30e1c-8f03-480b-b8ea-4431440b0c82" providerId="AD" clId="Web-{BA6004C6-568D-5C33-2A12-E4FCF66EFAF4}" dt="2023-04-16T23:51:02.407" v="223" actId="1076"/>
        <pc:sldMkLst>
          <pc:docMk/>
          <pc:sldMk cId="47173850" sldId="373"/>
        </pc:sldMkLst>
        <pc:spChg chg="mod">
          <ac:chgData name="Vemula, Satya Sai Bharath" userId="S::vsatyasa@purdue.edu::30b30e1c-8f03-480b-b8ea-4431440b0c82" providerId="AD" clId="Web-{BA6004C6-568D-5C33-2A12-E4FCF66EFAF4}" dt="2023-04-16T23:35:53.623" v="8" actId="20577"/>
          <ac:spMkLst>
            <pc:docMk/>
            <pc:sldMk cId="47173850" sldId="373"/>
            <ac:spMk id="7" creationId="{1B1F4408-0323-E8E2-5626-74B3565BBA67}"/>
          </ac:spMkLst>
        </pc:spChg>
        <pc:spChg chg="del">
          <ac:chgData name="Vemula, Satya Sai Bharath" userId="S::vsatyasa@purdue.edu::30b30e1c-8f03-480b-b8ea-4431440b0c82" providerId="AD" clId="Web-{BA6004C6-568D-5C33-2A12-E4FCF66EFAF4}" dt="2023-04-16T23:35:55.998" v="9"/>
          <ac:spMkLst>
            <pc:docMk/>
            <pc:sldMk cId="47173850" sldId="373"/>
            <ac:spMk id="8" creationId="{E66AADEA-80C7-6E6B-E837-BA142EA1648C}"/>
          </ac:spMkLst>
        </pc:spChg>
        <pc:spChg chg="del">
          <ac:chgData name="Vemula, Satya Sai Bharath" userId="S::vsatyasa@purdue.edu::30b30e1c-8f03-480b-b8ea-4431440b0c82" providerId="AD" clId="Web-{BA6004C6-568D-5C33-2A12-E4FCF66EFAF4}" dt="2023-04-16T23:35:58.358" v="10"/>
          <ac:spMkLst>
            <pc:docMk/>
            <pc:sldMk cId="47173850" sldId="373"/>
            <ac:spMk id="9" creationId="{967D3399-3C56-1279-C3C6-516C1D5841FA}"/>
          </ac:spMkLst>
        </pc:spChg>
        <pc:picChg chg="add del mod">
          <ac:chgData name="Vemula, Satya Sai Bharath" userId="S::vsatyasa@purdue.edu::30b30e1c-8f03-480b-b8ea-4431440b0c82" providerId="AD" clId="Web-{BA6004C6-568D-5C33-2A12-E4FCF66EFAF4}" dt="2023-04-16T23:50:43.547" v="211"/>
          <ac:picMkLst>
            <pc:docMk/>
            <pc:sldMk cId="47173850" sldId="373"/>
            <ac:picMk id="2" creationId="{0B180C7A-3204-04BB-7155-2CEDDEFD75AC}"/>
          </ac:picMkLst>
        </pc:picChg>
        <pc:picChg chg="add del mod">
          <ac:chgData name="Vemula, Satya Sai Bharath" userId="S::vsatyasa@purdue.edu::30b30e1c-8f03-480b-b8ea-4431440b0c82" providerId="AD" clId="Web-{BA6004C6-568D-5C33-2A12-E4FCF66EFAF4}" dt="2023-04-16T23:50:48.282" v="215"/>
          <ac:picMkLst>
            <pc:docMk/>
            <pc:sldMk cId="47173850" sldId="373"/>
            <ac:picMk id="3" creationId="{CEC23DE4-43D7-8252-87D7-DEA527228705}"/>
          </ac:picMkLst>
        </pc:picChg>
        <pc:picChg chg="add mod">
          <ac:chgData name="Vemula, Satya Sai Bharath" userId="S::vsatyasa@purdue.edu::30b30e1c-8f03-480b-b8ea-4431440b0c82" providerId="AD" clId="Web-{BA6004C6-568D-5C33-2A12-E4FCF66EFAF4}" dt="2023-04-16T23:51:02.407" v="223" actId="1076"/>
          <ac:picMkLst>
            <pc:docMk/>
            <pc:sldMk cId="47173850" sldId="373"/>
            <ac:picMk id="4" creationId="{335D71C7-FDB4-D3E0-ABD1-E493C2B6EEB6}"/>
          </ac:picMkLst>
        </pc:picChg>
      </pc:sldChg>
      <pc:sldChg chg="addSp delSp modSp add replId">
        <pc:chgData name="Vemula, Satya Sai Bharath" userId="S::vsatyasa@purdue.edu::30b30e1c-8f03-480b-b8ea-4431440b0c82" providerId="AD" clId="Web-{BA6004C6-568D-5C33-2A12-E4FCF66EFAF4}" dt="2023-04-16T23:43:11.249" v="209" actId="20577"/>
        <pc:sldMkLst>
          <pc:docMk/>
          <pc:sldMk cId="4221591600" sldId="374"/>
        </pc:sldMkLst>
        <pc:spChg chg="add mod">
          <ac:chgData name="Vemula, Satya Sai Bharath" userId="S::vsatyasa@purdue.edu::30b30e1c-8f03-480b-b8ea-4431440b0c82" providerId="AD" clId="Web-{BA6004C6-568D-5C33-2A12-E4FCF66EFAF4}" dt="2023-04-16T23:39:04.208" v="120" actId="20577"/>
          <ac:spMkLst>
            <pc:docMk/>
            <pc:sldMk cId="4221591600" sldId="374"/>
            <ac:spMk id="4" creationId="{875110E8-9CAF-DD79-3F91-F50DB9CBA23D}"/>
          </ac:spMkLst>
        </pc:spChg>
        <pc:spChg chg="mod">
          <ac:chgData name="Vemula, Satya Sai Bharath" userId="S::vsatyasa@purdue.edu::30b30e1c-8f03-480b-b8ea-4431440b0c82" providerId="AD" clId="Web-{BA6004C6-568D-5C33-2A12-E4FCF66EFAF4}" dt="2023-04-16T23:38:47.286" v="109" actId="20577"/>
          <ac:spMkLst>
            <pc:docMk/>
            <pc:sldMk cId="4221591600" sldId="374"/>
            <ac:spMk id="7" creationId="{1B1F4408-0323-E8E2-5626-74B3565BBA67}"/>
          </ac:spMkLst>
        </pc:spChg>
        <pc:spChg chg="add del mod">
          <ac:chgData name="Vemula, Satya Sai Bharath" userId="S::vsatyasa@purdue.edu::30b30e1c-8f03-480b-b8ea-4431440b0c82" providerId="AD" clId="Web-{BA6004C6-568D-5C33-2A12-E4FCF66EFAF4}" dt="2023-04-16T23:40:19.680" v="128"/>
          <ac:spMkLst>
            <pc:docMk/>
            <pc:sldMk cId="4221591600" sldId="374"/>
            <ac:spMk id="10" creationId="{A622F575-727F-A98E-7508-5AE04886B823}"/>
          </ac:spMkLst>
        </pc:spChg>
        <pc:spChg chg="add del">
          <ac:chgData name="Vemula, Satya Sai Bharath" userId="S::vsatyasa@purdue.edu::30b30e1c-8f03-480b-b8ea-4431440b0c82" providerId="AD" clId="Web-{BA6004C6-568D-5C33-2A12-E4FCF66EFAF4}" dt="2023-04-16T23:40:32.915" v="130"/>
          <ac:spMkLst>
            <pc:docMk/>
            <pc:sldMk cId="4221591600" sldId="374"/>
            <ac:spMk id="12" creationId="{3C4C3948-08B1-D2F1-8116-CA20AEAB7C2D}"/>
          </ac:spMkLst>
        </pc:spChg>
        <pc:spChg chg="add mod">
          <ac:chgData name="Vemula, Satya Sai Bharath" userId="S::vsatyasa@purdue.edu::30b30e1c-8f03-480b-b8ea-4431440b0c82" providerId="AD" clId="Web-{BA6004C6-568D-5C33-2A12-E4FCF66EFAF4}" dt="2023-04-16T23:43:11.249" v="209" actId="20577"/>
          <ac:spMkLst>
            <pc:docMk/>
            <pc:sldMk cId="4221591600" sldId="374"/>
            <ac:spMk id="14" creationId="{7FA65CB7-281F-5D97-D3F2-2B90378746A2}"/>
          </ac:spMkLst>
        </pc:spChg>
        <pc:picChg chg="del">
          <ac:chgData name="Vemula, Satya Sai Bharath" userId="S::vsatyasa@purdue.edu::30b30e1c-8f03-480b-b8ea-4431440b0c82" providerId="AD" clId="Web-{BA6004C6-568D-5C33-2A12-E4FCF66EFAF4}" dt="2023-04-16T23:38:48.598" v="110"/>
          <ac:picMkLst>
            <pc:docMk/>
            <pc:sldMk cId="4221591600" sldId="374"/>
            <ac:picMk id="2" creationId="{0B180C7A-3204-04BB-7155-2CEDDEFD75AC}"/>
          </ac:picMkLst>
        </pc:picChg>
        <pc:picChg chg="add mod">
          <ac:chgData name="Vemula, Satya Sai Bharath" userId="S::vsatyasa@purdue.edu::30b30e1c-8f03-480b-b8ea-4431440b0c82" providerId="AD" clId="Web-{BA6004C6-568D-5C33-2A12-E4FCF66EFAF4}" dt="2023-04-16T23:40:00.007" v="124" actId="1076"/>
          <ac:picMkLst>
            <pc:docMk/>
            <pc:sldMk cId="4221591600" sldId="374"/>
            <ac:picMk id="8" creationId="{F466F1D0-D297-F216-7EB4-D26438521525}"/>
          </ac:picMkLst>
        </pc:picChg>
      </pc:sldChg>
      <pc:sldChg chg="addSp delSp modSp new">
        <pc:chgData name="Vemula, Satya Sai Bharath" userId="S::vsatyasa@purdue.edu::30b30e1c-8f03-480b-b8ea-4431440b0c82" providerId="AD" clId="Web-{BA6004C6-568D-5C33-2A12-E4FCF66EFAF4}" dt="2023-04-16T23:51:39.674" v="241"/>
        <pc:sldMkLst>
          <pc:docMk/>
          <pc:sldMk cId="2551821906" sldId="375"/>
        </pc:sldMkLst>
        <pc:spChg chg="mod">
          <ac:chgData name="Vemula, Satya Sai Bharath" userId="S::vsatyasa@purdue.edu::30b30e1c-8f03-480b-b8ea-4431440b0c82" providerId="AD" clId="Web-{BA6004C6-568D-5C33-2A12-E4FCF66EFAF4}" dt="2023-04-16T23:51:18.736" v="227" actId="20577"/>
          <ac:spMkLst>
            <pc:docMk/>
            <pc:sldMk cId="2551821906" sldId="375"/>
            <ac:spMk id="2" creationId="{24955DBE-07C3-D686-960C-195A6A0C95BF}"/>
          </ac:spMkLst>
        </pc:spChg>
        <pc:spChg chg="mod">
          <ac:chgData name="Vemula, Satya Sai Bharath" userId="S::vsatyasa@purdue.edu::30b30e1c-8f03-480b-b8ea-4431440b0c82" providerId="AD" clId="Web-{BA6004C6-568D-5C33-2A12-E4FCF66EFAF4}" dt="2023-04-16T23:51:34.705" v="238" actId="20577"/>
          <ac:spMkLst>
            <pc:docMk/>
            <pc:sldMk cId="2551821906" sldId="375"/>
            <ac:spMk id="3" creationId="{BF88D543-B24F-14CF-383E-3CE133DAAF3D}"/>
          </ac:spMkLst>
        </pc:spChg>
        <pc:spChg chg="del">
          <ac:chgData name="Vemula, Satya Sai Bharath" userId="S::vsatyasa@purdue.edu::30b30e1c-8f03-480b-b8ea-4431440b0c82" providerId="AD" clId="Web-{BA6004C6-568D-5C33-2A12-E4FCF66EFAF4}" dt="2023-04-16T23:51:36.736" v="239"/>
          <ac:spMkLst>
            <pc:docMk/>
            <pc:sldMk cId="2551821906" sldId="375"/>
            <ac:spMk id="4" creationId="{5C20DAC5-6ED5-2542-39E3-7D7403A24238}"/>
          </ac:spMkLst>
        </pc:spChg>
        <pc:picChg chg="add del mod">
          <ac:chgData name="Vemula, Satya Sai Bharath" userId="S::vsatyasa@purdue.edu::30b30e1c-8f03-480b-b8ea-4431440b0c82" providerId="AD" clId="Web-{BA6004C6-568D-5C33-2A12-E4FCF66EFAF4}" dt="2023-04-16T23:51:39.674" v="241"/>
          <ac:picMkLst>
            <pc:docMk/>
            <pc:sldMk cId="2551821906" sldId="375"/>
            <ac:picMk id="7" creationId="{B7A58E9A-4857-34A3-B781-7B40F2E3B16C}"/>
          </ac:picMkLst>
        </pc:picChg>
      </pc:sldChg>
    </pc:docChg>
  </pc:docChgLst>
  <pc:docChgLst>
    <pc:chgData name="Guest User" userId="S::urn:spo:anon#d9666b581d829e4d923745c8fbafca46b6269a92021af15ef73fcbecc436dab3::" providerId="AD" clId="Web-{2681CA22-08A5-D24F-65E2-B9A0D482C222}"/>
    <pc:docChg chg="addSld delSld modSld sldOrd">
      <pc:chgData name="Guest User" userId="S::urn:spo:anon#d9666b581d829e4d923745c8fbafca46b6269a92021af15ef73fcbecc436dab3::" providerId="AD" clId="Web-{2681CA22-08A5-D24F-65E2-B9A0D482C222}" dt="2023-02-20T18:57:19.981" v="147" actId="1076"/>
      <pc:docMkLst>
        <pc:docMk/>
      </pc:docMkLst>
      <pc:sldChg chg="del">
        <pc:chgData name="Guest User" userId="S::urn:spo:anon#d9666b581d829e4d923745c8fbafca46b6269a92021af15ef73fcbecc436dab3::" providerId="AD" clId="Web-{2681CA22-08A5-D24F-65E2-B9A0D482C222}" dt="2023-02-20T17:41:39.962" v="127"/>
        <pc:sldMkLst>
          <pc:docMk/>
          <pc:sldMk cId="1506942214" sldId="299"/>
        </pc:sldMkLst>
      </pc:sldChg>
      <pc:sldChg chg="addSp modSp modNotes">
        <pc:chgData name="Guest User" userId="S::urn:spo:anon#d9666b581d829e4d923745c8fbafca46b6269a92021af15ef73fcbecc436dab3::" providerId="AD" clId="Web-{2681CA22-08A5-D24F-65E2-B9A0D482C222}" dt="2023-02-20T18:57:19.981" v="147" actId="1076"/>
        <pc:sldMkLst>
          <pc:docMk/>
          <pc:sldMk cId="1492388051" sldId="300"/>
        </pc:sldMkLst>
        <pc:spChg chg="mod">
          <ac:chgData name="Guest User" userId="S::urn:spo:anon#d9666b581d829e4d923745c8fbafca46b6269a92021af15ef73fcbecc436dab3::" providerId="AD" clId="Web-{2681CA22-08A5-D24F-65E2-B9A0D482C222}" dt="2023-02-20T18:57:10.684" v="143" actId="14100"/>
          <ac:spMkLst>
            <pc:docMk/>
            <pc:sldMk cId="1492388051" sldId="300"/>
            <ac:spMk id="9" creationId="{25C4BDE0-CC52-2CA2-080A-E0D7DF9B84FA}"/>
          </ac:spMkLst>
        </pc:spChg>
        <pc:picChg chg="add mod">
          <ac:chgData name="Guest User" userId="S::urn:spo:anon#d9666b581d829e4d923745c8fbafca46b6269a92021af15ef73fcbecc436dab3::" providerId="AD" clId="Web-{2681CA22-08A5-D24F-65E2-B9A0D482C222}" dt="2023-02-20T18:57:19.981" v="147" actId="1076"/>
          <ac:picMkLst>
            <pc:docMk/>
            <pc:sldMk cId="1492388051" sldId="300"/>
            <ac:picMk id="4" creationId="{EC370FD2-8CFA-CC17-717F-DC3879AA032F}"/>
          </ac:picMkLst>
        </pc:picChg>
      </pc:sldChg>
      <pc:sldChg chg="ord">
        <pc:chgData name="Guest User" userId="S::urn:spo:anon#d9666b581d829e4d923745c8fbafca46b6269a92021af15ef73fcbecc436dab3::" providerId="AD" clId="Web-{2681CA22-08A5-D24F-65E2-B9A0D482C222}" dt="2023-02-20T16:51:32.341" v="50"/>
        <pc:sldMkLst>
          <pc:docMk/>
          <pc:sldMk cId="3217557518" sldId="304"/>
        </pc:sldMkLst>
      </pc:sldChg>
      <pc:sldChg chg="addSp delSp modSp">
        <pc:chgData name="Guest User" userId="S::urn:spo:anon#d9666b581d829e4d923745c8fbafca46b6269a92021af15ef73fcbecc436dab3::" providerId="AD" clId="Web-{2681CA22-08A5-D24F-65E2-B9A0D482C222}" dt="2023-02-20T18:02:29.726" v="141" actId="20577"/>
        <pc:sldMkLst>
          <pc:docMk/>
          <pc:sldMk cId="2744401954" sldId="309"/>
        </pc:sldMkLst>
        <pc:spChg chg="mod">
          <ac:chgData name="Guest User" userId="S::urn:spo:anon#d9666b581d829e4d923745c8fbafca46b6269a92021af15ef73fcbecc436dab3::" providerId="AD" clId="Web-{2681CA22-08A5-D24F-65E2-B9A0D482C222}" dt="2023-02-20T18:02:29.726" v="141" actId="20577"/>
          <ac:spMkLst>
            <pc:docMk/>
            <pc:sldMk cId="2744401954" sldId="309"/>
            <ac:spMk id="4" creationId="{55AB93EF-27F5-4515-1774-F55DAF6BBD50}"/>
          </ac:spMkLst>
        </pc:spChg>
        <pc:picChg chg="add del mod">
          <ac:chgData name="Guest User" userId="S::urn:spo:anon#d9666b581d829e4d923745c8fbafca46b6269a92021af15ef73fcbecc436dab3::" providerId="AD" clId="Web-{2681CA22-08A5-D24F-65E2-B9A0D482C222}" dt="2023-02-20T18:02:08.757" v="133"/>
          <ac:picMkLst>
            <pc:docMk/>
            <pc:sldMk cId="2744401954" sldId="309"/>
            <ac:picMk id="3" creationId="{8FE4D1A1-82F9-02A2-4B88-570AB8AF4E2E}"/>
          </ac:picMkLst>
        </pc:picChg>
        <pc:picChg chg="add mod">
          <ac:chgData name="Guest User" userId="S::urn:spo:anon#d9666b581d829e4d923745c8fbafca46b6269a92021af15ef73fcbecc436dab3::" providerId="AD" clId="Web-{2681CA22-08A5-D24F-65E2-B9A0D482C222}" dt="2023-02-20T18:02:19.132" v="138" actId="1076"/>
          <ac:picMkLst>
            <pc:docMk/>
            <pc:sldMk cId="2744401954" sldId="309"/>
            <ac:picMk id="7" creationId="{77C6CB06-4A21-3B48-5431-FBD41173DD00}"/>
          </ac:picMkLst>
        </pc:picChg>
        <pc:picChg chg="del">
          <ac:chgData name="Guest User" userId="S::urn:spo:anon#d9666b581d829e4d923745c8fbafca46b6269a92021af15ef73fcbecc436dab3::" providerId="AD" clId="Web-{2681CA22-08A5-D24F-65E2-B9A0D482C222}" dt="2023-02-20T17:50:02.883" v="129"/>
          <ac:picMkLst>
            <pc:docMk/>
            <pc:sldMk cId="2744401954" sldId="309"/>
            <ac:picMk id="9" creationId="{E0FD850E-043A-9CA8-AD20-2D9FD4F6A81F}"/>
          </ac:picMkLst>
        </pc:picChg>
      </pc:sldChg>
      <pc:sldChg chg="modSp">
        <pc:chgData name="Guest User" userId="S::urn:spo:anon#d9666b581d829e4d923745c8fbafca46b6269a92021af15ef73fcbecc436dab3::" providerId="AD" clId="Web-{2681CA22-08A5-D24F-65E2-B9A0D482C222}" dt="2023-02-20T16:40:07.107" v="23" actId="20577"/>
        <pc:sldMkLst>
          <pc:docMk/>
          <pc:sldMk cId="1098310366" sldId="311"/>
        </pc:sldMkLst>
        <pc:spChg chg="mod">
          <ac:chgData name="Guest User" userId="S::urn:spo:anon#d9666b581d829e4d923745c8fbafca46b6269a92021af15ef73fcbecc436dab3::" providerId="AD" clId="Web-{2681CA22-08A5-D24F-65E2-B9A0D482C222}" dt="2023-02-20T16:40:07.107" v="23" actId="20577"/>
          <ac:spMkLst>
            <pc:docMk/>
            <pc:sldMk cId="1098310366" sldId="311"/>
            <ac:spMk id="2" creationId="{157B785B-7419-6444-8F7C-456DADFC9CDE}"/>
          </ac:spMkLst>
        </pc:spChg>
      </pc:sldChg>
      <pc:sldChg chg="addSp delSp modSp new ord">
        <pc:chgData name="Guest User" userId="S::urn:spo:anon#d9666b581d829e4d923745c8fbafca46b6269a92021af15ef73fcbecc436dab3::" providerId="AD" clId="Web-{2681CA22-08A5-D24F-65E2-B9A0D482C222}" dt="2023-02-20T18:56:19.464" v="142"/>
        <pc:sldMkLst>
          <pc:docMk/>
          <pc:sldMk cId="1496801777" sldId="324"/>
        </pc:sldMkLst>
        <pc:spChg chg="mod">
          <ac:chgData name="Guest User" userId="S::urn:spo:anon#d9666b581d829e4d923745c8fbafca46b6269a92021af15ef73fcbecc436dab3::" providerId="AD" clId="Web-{2681CA22-08A5-D24F-65E2-B9A0D482C222}" dt="2023-02-20T16:49:22.981" v="36" actId="20577"/>
          <ac:spMkLst>
            <pc:docMk/>
            <pc:sldMk cId="1496801777" sldId="324"/>
            <ac:spMk id="2" creationId="{FC13589C-F2E6-642D-46FB-D99B06D72C19}"/>
          </ac:spMkLst>
        </pc:spChg>
        <pc:spChg chg="del">
          <ac:chgData name="Guest User" userId="S::urn:spo:anon#d9666b581d829e4d923745c8fbafca46b6269a92021af15ef73fcbecc436dab3::" providerId="AD" clId="Web-{2681CA22-08A5-D24F-65E2-B9A0D482C222}" dt="2023-02-20T16:49:25.450" v="37"/>
          <ac:spMkLst>
            <pc:docMk/>
            <pc:sldMk cId="1496801777" sldId="324"/>
            <ac:spMk id="3" creationId="{9381142F-4508-8984-4D42-FD4A6DECFA67}"/>
          </ac:spMkLst>
        </pc:spChg>
        <pc:spChg chg="del">
          <ac:chgData name="Guest User" userId="S::urn:spo:anon#d9666b581d829e4d923745c8fbafca46b6269a92021af15ef73fcbecc436dab3::" providerId="AD" clId="Web-{2681CA22-08A5-D24F-65E2-B9A0D482C222}" dt="2023-02-20T16:49:26.966" v="38"/>
          <ac:spMkLst>
            <pc:docMk/>
            <pc:sldMk cId="1496801777" sldId="324"/>
            <ac:spMk id="4" creationId="{CF124B4F-E697-B60A-0C05-5FDE143CBB45}"/>
          </ac:spMkLst>
        </pc:spChg>
        <pc:picChg chg="add mod">
          <ac:chgData name="Guest User" userId="S::urn:spo:anon#d9666b581d829e4d923745c8fbafca46b6269a92021af15ef73fcbecc436dab3::" providerId="AD" clId="Web-{2681CA22-08A5-D24F-65E2-B9A0D482C222}" dt="2023-02-20T16:51:10.341" v="49" actId="1076"/>
          <ac:picMkLst>
            <pc:docMk/>
            <pc:sldMk cId="1496801777" sldId="324"/>
            <ac:picMk id="7" creationId="{FB383BFB-78F8-DC71-259D-14B28BDA9EA8}"/>
          </ac:picMkLst>
        </pc:picChg>
      </pc:sldChg>
      <pc:sldChg chg="modSp add replId">
        <pc:chgData name="Guest User" userId="S::urn:spo:anon#d9666b581d829e4d923745c8fbafca46b6269a92021af15ef73fcbecc436dab3::" providerId="AD" clId="Web-{2681CA22-08A5-D24F-65E2-B9A0D482C222}" dt="2023-02-20T17:41:37.900" v="126" actId="20577"/>
        <pc:sldMkLst>
          <pc:docMk/>
          <pc:sldMk cId="2883552640" sldId="325"/>
        </pc:sldMkLst>
        <pc:spChg chg="mod">
          <ac:chgData name="Guest User" userId="S::urn:spo:anon#d9666b581d829e4d923745c8fbafca46b6269a92021af15ef73fcbecc436dab3::" providerId="AD" clId="Web-{2681CA22-08A5-D24F-65E2-B9A0D482C222}" dt="2023-02-20T17:41:25.759" v="103" actId="1076"/>
          <ac:spMkLst>
            <pc:docMk/>
            <pc:sldMk cId="2883552640" sldId="325"/>
            <ac:spMk id="2" creationId="{F5FE40C7-BC0B-F34A-A2BE-61620CFD36AF}"/>
          </ac:spMkLst>
        </pc:spChg>
        <pc:spChg chg="mod">
          <ac:chgData name="Guest User" userId="S::urn:spo:anon#d9666b581d829e4d923745c8fbafca46b6269a92021af15ef73fcbecc436dab3::" providerId="AD" clId="Web-{2681CA22-08A5-D24F-65E2-B9A0D482C222}" dt="2023-02-20T17:41:37.900" v="126" actId="20577"/>
          <ac:spMkLst>
            <pc:docMk/>
            <pc:sldMk cId="2883552640" sldId="325"/>
            <ac:spMk id="4" creationId="{D088CA72-1360-7448-905E-7ABEEE54361F}"/>
          </ac:spMkLst>
        </pc:spChg>
      </pc:sldChg>
    </pc:docChg>
  </pc:docChgLst>
  <pc:docChgLst>
    <pc:chgData name="Vemula, Satya Sai Bharath" userId="S::vsatyasa@purdue.edu::30b30e1c-8f03-480b-b8ea-4431440b0c82" providerId="AD" clId="Web-{A96AED47-D055-E4FB-57BC-35D896A8E16F}"/>
    <pc:docChg chg="addSld delSld modSld sldOrd">
      <pc:chgData name="Vemula, Satya Sai Bharath" userId="S::vsatyasa@purdue.edu::30b30e1c-8f03-480b-b8ea-4431440b0c82" providerId="AD" clId="Web-{A96AED47-D055-E4FB-57BC-35D896A8E16F}" dt="2023-03-23T02:47:04.311" v="167" actId="14100"/>
      <pc:docMkLst>
        <pc:docMk/>
      </pc:docMkLst>
      <pc:sldChg chg="modSp add replId">
        <pc:chgData name="Vemula, Satya Sai Bharath" userId="S::vsatyasa@purdue.edu::30b30e1c-8f03-480b-b8ea-4431440b0c82" providerId="AD" clId="Web-{A96AED47-D055-E4FB-57BC-35D896A8E16F}" dt="2023-03-23T02:07:29.874" v="10" actId="20577"/>
        <pc:sldMkLst>
          <pc:docMk/>
          <pc:sldMk cId="3903871611" sldId="293"/>
        </pc:sldMkLst>
        <pc:spChg chg="mod">
          <ac:chgData name="Vemula, Satya Sai Bharath" userId="S::vsatyasa@purdue.edu::30b30e1c-8f03-480b-b8ea-4431440b0c82" providerId="AD" clId="Web-{A96AED47-D055-E4FB-57BC-35D896A8E16F}" dt="2023-03-23T02:07:21.952" v="3" actId="20577"/>
          <ac:spMkLst>
            <pc:docMk/>
            <pc:sldMk cId="3903871611" sldId="293"/>
            <ac:spMk id="2" creationId="{F5FE40C7-BC0B-F34A-A2BE-61620CFD36AF}"/>
          </ac:spMkLst>
        </pc:spChg>
        <pc:spChg chg="mod">
          <ac:chgData name="Vemula, Satya Sai Bharath" userId="S::vsatyasa@purdue.edu::30b30e1c-8f03-480b-b8ea-4431440b0c82" providerId="AD" clId="Web-{A96AED47-D055-E4FB-57BC-35D896A8E16F}" dt="2023-03-23T02:07:29.874" v="10" actId="20577"/>
          <ac:spMkLst>
            <pc:docMk/>
            <pc:sldMk cId="3903871611" sldId="293"/>
            <ac:spMk id="4" creationId="{D088CA72-1360-7448-905E-7ABEEE54361F}"/>
          </ac:spMkLst>
        </pc:spChg>
      </pc:sldChg>
      <pc:sldChg chg="delSp modSp add replId">
        <pc:chgData name="Vemula, Satya Sai Bharath" userId="S::vsatyasa@purdue.edu::30b30e1c-8f03-480b-b8ea-4431440b0c82" providerId="AD" clId="Web-{A96AED47-D055-E4FB-57BC-35D896A8E16F}" dt="2023-03-23T02:30:54.341" v="36" actId="20577"/>
        <pc:sldMkLst>
          <pc:docMk/>
          <pc:sldMk cId="618709" sldId="296"/>
        </pc:sldMkLst>
        <pc:spChg chg="mod">
          <ac:chgData name="Vemula, Satya Sai Bharath" userId="S::vsatyasa@purdue.edu::30b30e1c-8f03-480b-b8ea-4431440b0c82" providerId="AD" clId="Web-{A96AED47-D055-E4FB-57BC-35D896A8E16F}" dt="2023-03-23T02:30:54.341" v="36" actId="20577"/>
          <ac:spMkLst>
            <pc:docMk/>
            <pc:sldMk cId="618709" sldId="296"/>
            <ac:spMk id="2" creationId="{157B785B-7419-6444-8F7C-456DADFC9CDE}"/>
          </ac:spMkLst>
        </pc:spChg>
        <pc:spChg chg="del">
          <ac:chgData name="Vemula, Satya Sai Bharath" userId="S::vsatyasa@purdue.edu::30b30e1c-8f03-480b-b8ea-4431440b0c82" providerId="AD" clId="Web-{A96AED47-D055-E4FB-57BC-35D896A8E16F}" dt="2023-03-23T02:30:28.403" v="18"/>
          <ac:spMkLst>
            <pc:docMk/>
            <pc:sldMk cId="618709" sldId="296"/>
            <ac:spMk id="36" creationId="{5A4F8029-87D3-0FBC-4E7E-F68593515693}"/>
          </ac:spMkLst>
        </pc:spChg>
        <pc:spChg chg="del">
          <ac:chgData name="Vemula, Satya Sai Bharath" userId="S::vsatyasa@purdue.edu::30b30e1c-8f03-480b-b8ea-4431440b0c82" providerId="AD" clId="Web-{A96AED47-D055-E4FB-57BC-35D896A8E16F}" dt="2023-03-23T02:30:37.340" v="22"/>
          <ac:spMkLst>
            <pc:docMk/>
            <pc:sldMk cId="618709" sldId="296"/>
            <ac:spMk id="37" creationId="{9A259943-346B-BE66-C916-71C473B4871E}"/>
          </ac:spMkLst>
        </pc:spChg>
        <pc:grpChg chg="del">
          <ac:chgData name="Vemula, Satya Sai Bharath" userId="S::vsatyasa@purdue.edu::30b30e1c-8f03-480b-b8ea-4431440b0c82" providerId="AD" clId="Web-{A96AED47-D055-E4FB-57BC-35D896A8E16F}" dt="2023-03-23T02:30:45.622" v="25"/>
          <ac:grpSpMkLst>
            <pc:docMk/>
            <pc:sldMk cId="618709" sldId="296"/>
            <ac:grpSpMk id="12" creationId="{FBDB8800-957F-A11C-CA59-621C68D58A24}"/>
          </ac:grpSpMkLst>
        </pc:grpChg>
        <pc:grpChg chg="del">
          <ac:chgData name="Vemula, Satya Sai Bharath" userId="S::vsatyasa@purdue.edu::30b30e1c-8f03-480b-b8ea-4431440b0c82" providerId="AD" clId="Web-{A96AED47-D055-E4FB-57BC-35D896A8E16F}" dt="2023-03-23T02:30:28.403" v="21"/>
          <ac:grpSpMkLst>
            <pc:docMk/>
            <pc:sldMk cId="618709" sldId="296"/>
            <ac:grpSpMk id="16" creationId="{6B508D38-881C-899E-5AFD-51099016EAD8}"/>
          </ac:grpSpMkLst>
        </pc:grpChg>
        <pc:grpChg chg="del">
          <ac:chgData name="Vemula, Satya Sai Bharath" userId="S::vsatyasa@purdue.edu::30b30e1c-8f03-480b-b8ea-4431440b0c82" providerId="AD" clId="Web-{A96AED47-D055-E4FB-57BC-35D896A8E16F}" dt="2023-03-23T02:30:28.403" v="20"/>
          <ac:grpSpMkLst>
            <pc:docMk/>
            <pc:sldMk cId="618709" sldId="296"/>
            <ac:grpSpMk id="21" creationId="{AEAE044C-3BF0-F5B3-C5F5-995CDB72A94A}"/>
          </ac:grpSpMkLst>
        </pc:grpChg>
        <pc:grpChg chg="del">
          <ac:chgData name="Vemula, Satya Sai Bharath" userId="S::vsatyasa@purdue.edu::30b30e1c-8f03-480b-b8ea-4431440b0c82" providerId="AD" clId="Web-{A96AED47-D055-E4FB-57BC-35D896A8E16F}" dt="2023-03-23T02:30:28.403" v="19"/>
          <ac:grpSpMkLst>
            <pc:docMk/>
            <pc:sldMk cId="618709" sldId="296"/>
            <ac:grpSpMk id="26" creationId="{6AE086EE-8478-F07B-D56F-2DCACA6B31C5}"/>
          </ac:grpSpMkLst>
        </pc:grpChg>
        <pc:grpChg chg="del">
          <ac:chgData name="Vemula, Satya Sai Bharath" userId="S::vsatyasa@purdue.edu::30b30e1c-8f03-480b-b8ea-4431440b0c82" providerId="AD" clId="Web-{A96AED47-D055-E4FB-57BC-35D896A8E16F}" dt="2023-03-23T02:30:39.872" v="23"/>
          <ac:grpSpMkLst>
            <pc:docMk/>
            <pc:sldMk cId="618709" sldId="296"/>
            <ac:grpSpMk id="31" creationId="{E8448054-697C-D4A3-2EBA-4554262E7104}"/>
          </ac:grpSpMkLst>
        </pc:grpChg>
        <pc:grpChg chg="del">
          <ac:chgData name="Vemula, Satya Sai Bharath" userId="S::vsatyasa@purdue.edu::30b30e1c-8f03-480b-b8ea-4431440b0c82" providerId="AD" clId="Web-{A96AED47-D055-E4FB-57BC-35D896A8E16F}" dt="2023-03-23T02:30:24.606" v="17"/>
          <ac:grpSpMkLst>
            <pc:docMk/>
            <pc:sldMk cId="618709" sldId="296"/>
            <ac:grpSpMk id="38" creationId="{D5230638-8A9B-D9CC-8D75-A92BA713F155}"/>
          </ac:grpSpMkLst>
        </pc:grpChg>
        <pc:grpChg chg="del">
          <ac:chgData name="Vemula, Satya Sai Bharath" userId="S::vsatyasa@purdue.edu::30b30e1c-8f03-480b-b8ea-4431440b0c82" providerId="AD" clId="Web-{A96AED47-D055-E4FB-57BC-35D896A8E16F}" dt="2023-03-23T02:30:24.606" v="16"/>
          <ac:grpSpMkLst>
            <pc:docMk/>
            <pc:sldMk cId="618709" sldId="296"/>
            <ac:grpSpMk id="43" creationId="{2A4805BE-2205-9838-C755-ACE961D4A949}"/>
          </ac:grpSpMkLst>
        </pc:grpChg>
        <pc:grpChg chg="del">
          <ac:chgData name="Vemula, Satya Sai Bharath" userId="S::vsatyasa@purdue.edu::30b30e1c-8f03-480b-b8ea-4431440b0c82" providerId="AD" clId="Web-{A96AED47-D055-E4FB-57BC-35D896A8E16F}" dt="2023-03-23T02:30:24.606" v="15"/>
          <ac:grpSpMkLst>
            <pc:docMk/>
            <pc:sldMk cId="618709" sldId="296"/>
            <ac:grpSpMk id="48" creationId="{1C7CEE55-7DAB-097D-C182-927CDF75C149}"/>
          </ac:grpSpMkLst>
        </pc:grpChg>
        <pc:grpChg chg="del">
          <ac:chgData name="Vemula, Satya Sai Bharath" userId="S::vsatyasa@purdue.edu::30b30e1c-8f03-480b-b8ea-4431440b0c82" providerId="AD" clId="Web-{A96AED47-D055-E4FB-57BC-35D896A8E16F}" dt="2023-03-23T02:30:24.606" v="14"/>
          <ac:grpSpMkLst>
            <pc:docMk/>
            <pc:sldMk cId="618709" sldId="296"/>
            <ac:grpSpMk id="53" creationId="{287BD2B2-9725-3CAE-D830-AE54AAF89037}"/>
          </ac:grpSpMkLst>
        </pc:grpChg>
        <pc:grpChg chg="del">
          <ac:chgData name="Vemula, Satya Sai Bharath" userId="S::vsatyasa@purdue.edu::30b30e1c-8f03-480b-b8ea-4431440b0c82" providerId="AD" clId="Web-{A96AED47-D055-E4FB-57BC-35D896A8E16F}" dt="2023-03-23T02:30:42.934" v="24"/>
          <ac:grpSpMkLst>
            <pc:docMk/>
            <pc:sldMk cId="618709" sldId="296"/>
            <ac:grpSpMk id="58" creationId="{2BF5CD66-01C4-5877-8AA1-33CC2E8CE814}"/>
          </ac:grpSpMkLst>
        </pc:grpChg>
      </pc:sldChg>
      <pc:sldChg chg="new del">
        <pc:chgData name="Vemula, Satya Sai Bharath" userId="S::vsatyasa@purdue.edu::30b30e1c-8f03-480b-b8ea-4431440b0c82" providerId="AD" clId="Web-{A96AED47-D055-E4FB-57BC-35D896A8E16F}" dt="2023-03-23T02:30:09.840" v="12"/>
        <pc:sldMkLst>
          <pc:docMk/>
          <pc:sldMk cId="710403622" sldId="296"/>
        </pc:sldMkLst>
      </pc:sldChg>
      <pc:sldChg chg="new del">
        <pc:chgData name="Vemula, Satya Sai Bharath" userId="S::vsatyasa@purdue.edu::30b30e1c-8f03-480b-b8ea-4431440b0c82" providerId="AD" clId="Web-{A96AED47-D055-E4FB-57BC-35D896A8E16F}" dt="2023-03-23T02:31:01.747" v="38"/>
        <pc:sldMkLst>
          <pc:docMk/>
          <pc:sldMk cId="2600869162" sldId="297"/>
        </pc:sldMkLst>
      </pc:sldChg>
      <pc:sldChg chg="modSp add replId">
        <pc:chgData name="Vemula, Satya Sai Bharath" userId="S::vsatyasa@purdue.edu::30b30e1c-8f03-480b-b8ea-4431440b0c82" providerId="AD" clId="Web-{A96AED47-D055-E4FB-57BC-35D896A8E16F}" dt="2023-03-23T02:31:23.122" v="50" actId="20577"/>
        <pc:sldMkLst>
          <pc:docMk/>
          <pc:sldMk cId="2990757710" sldId="297"/>
        </pc:sldMkLst>
        <pc:spChg chg="mod">
          <ac:chgData name="Vemula, Satya Sai Bharath" userId="S::vsatyasa@purdue.edu::30b30e1c-8f03-480b-b8ea-4431440b0c82" providerId="AD" clId="Web-{A96AED47-D055-E4FB-57BC-35D896A8E16F}" dt="2023-03-23T02:31:23.122" v="50" actId="20577"/>
          <ac:spMkLst>
            <pc:docMk/>
            <pc:sldMk cId="2990757710" sldId="297"/>
            <ac:spMk id="4" creationId="{D9E260A4-D036-1D77-F265-4708B8677806}"/>
          </ac:spMkLst>
        </pc:spChg>
      </pc:sldChg>
      <pc:sldChg chg="modSp add replId">
        <pc:chgData name="Vemula, Satya Sai Bharath" userId="S::vsatyasa@purdue.edu::30b30e1c-8f03-480b-b8ea-4431440b0c82" providerId="AD" clId="Web-{A96AED47-D055-E4FB-57BC-35D896A8E16F}" dt="2023-03-23T02:32:58.109" v="58" actId="20577"/>
        <pc:sldMkLst>
          <pc:docMk/>
          <pc:sldMk cId="3335012161" sldId="298"/>
        </pc:sldMkLst>
        <pc:spChg chg="mod">
          <ac:chgData name="Vemula, Satya Sai Bharath" userId="S::vsatyasa@purdue.edu::30b30e1c-8f03-480b-b8ea-4431440b0c82" providerId="AD" clId="Web-{A96AED47-D055-E4FB-57BC-35D896A8E16F}" dt="2023-03-23T02:32:58.109" v="58" actId="20577"/>
          <ac:spMkLst>
            <pc:docMk/>
            <pc:sldMk cId="3335012161" sldId="298"/>
            <ac:spMk id="4" creationId="{D9E260A4-D036-1D77-F265-4708B8677806}"/>
          </ac:spMkLst>
        </pc:spChg>
      </pc:sldChg>
      <pc:sldChg chg="new del">
        <pc:chgData name="Vemula, Satya Sai Bharath" userId="S::vsatyasa@purdue.edu::30b30e1c-8f03-480b-b8ea-4431440b0c82" providerId="AD" clId="Web-{A96AED47-D055-E4FB-57BC-35D896A8E16F}" dt="2023-03-23T02:33:11.234" v="60"/>
        <pc:sldMkLst>
          <pc:docMk/>
          <pc:sldMk cId="863367837" sldId="299"/>
        </pc:sldMkLst>
      </pc:sldChg>
      <pc:sldChg chg="new del">
        <pc:chgData name="Vemula, Satya Sai Bharath" userId="S::vsatyasa@purdue.edu::30b30e1c-8f03-480b-b8ea-4431440b0c82" providerId="AD" clId="Web-{A96AED47-D055-E4FB-57BC-35D896A8E16F}" dt="2023-03-23T02:33:46.922" v="62"/>
        <pc:sldMkLst>
          <pc:docMk/>
          <pc:sldMk cId="2518522899" sldId="299"/>
        </pc:sldMkLst>
      </pc:sldChg>
      <pc:sldChg chg="modSp add replId">
        <pc:chgData name="Vemula, Satya Sai Bharath" userId="S::vsatyasa@purdue.edu::30b30e1c-8f03-480b-b8ea-4431440b0c82" providerId="AD" clId="Web-{A96AED47-D055-E4FB-57BC-35D896A8E16F}" dt="2023-03-23T02:36:15.690" v="73" actId="20577"/>
        <pc:sldMkLst>
          <pc:docMk/>
          <pc:sldMk cId="4126808275" sldId="299"/>
        </pc:sldMkLst>
        <pc:spChg chg="mod">
          <ac:chgData name="Vemula, Satya Sai Bharath" userId="S::vsatyasa@purdue.edu::30b30e1c-8f03-480b-b8ea-4431440b0c82" providerId="AD" clId="Web-{A96AED47-D055-E4FB-57BC-35D896A8E16F}" dt="2023-03-23T02:36:15.690" v="73" actId="20577"/>
          <ac:spMkLst>
            <pc:docMk/>
            <pc:sldMk cId="4126808275" sldId="299"/>
            <ac:spMk id="4" creationId="{D9E260A4-D036-1D77-F265-4708B8677806}"/>
          </ac:spMkLst>
        </pc:spChg>
      </pc:sldChg>
      <pc:sldChg chg="modSp add replId">
        <pc:chgData name="Vemula, Satya Sai Bharath" userId="S::vsatyasa@purdue.edu::30b30e1c-8f03-480b-b8ea-4431440b0c82" providerId="AD" clId="Web-{A96AED47-D055-E4FB-57BC-35D896A8E16F}" dt="2023-03-23T02:36:27.378" v="83" actId="20577"/>
        <pc:sldMkLst>
          <pc:docMk/>
          <pc:sldMk cId="779235387" sldId="300"/>
        </pc:sldMkLst>
        <pc:spChg chg="mod">
          <ac:chgData name="Vemula, Satya Sai Bharath" userId="S::vsatyasa@purdue.edu::30b30e1c-8f03-480b-b8ea-4431440b0c82" providerId="AD" clId="Web-{A96AED47-D055-E4FB-57BC-35D896A8E16F}" dt="2023-03-23T02:36:27.378" v="83" actId="20577"/>
          <ac:spMkLst>
            <pc:docMk/>
            <pc:sldMk cId="779235387" sldId="300"/>
            <ac:spMk id="4" creationId="{D9E260A4-D036-1D77-F265-4708B8677806}"/>
          </ac:spMkLst>
        </pc:spChg>
      </pc:sldChg>
      <pc:sldChg chg="new del">
        <pc:chgData name="Vemula, Satya Sai Bharath" userId="S::vsatyasa@purdue.edu::30b30e1c-8f03-480b-b8ea-4431440b0c82" providerId="AD" clId="Web-{A96AED47-D055-E4FB-57BC-35D896A8E16F}" dt="2023-03-23T02:42:28.963" v="85"/>
        <pc:sldMkLst>
          <pc:docMk/>
          <pc:sldMk cId="320721159" sldId="302"/>
        </pc:sldMkLst>
      </pc:sldChg>
      <pc:sldChg chg="new del">
        <pc:chgData name="Vemula, Satya Sai Bharath" userId="S::vsatyasa@purdue.edu::30b30e1c-8f03-480b-b8ea-4431440b0c82" providerId="AD" clId="Web-{A96AED47-D055-E4FB-57BC-35D896A8E16F}" dt="2023-03-23T02:42:35.197" v="87"/>
        <pc:sldMkLst>
          <pc:docMk/>
          <pc:sldMk cId="1895691175" sldId="302"/>
        </pc:sldMkLst>
      </pc:sldChg>
      <pc:sldChg chg="modSp add replId">
        <pc:chgData name="Vemula, Satya Sai Bharath" userId="S::vsatyasa@purdue.edu::30b30e1c-8f03-480b-b8ea-4431440b0c82" providerId="AD" clId="Web-{A96AED47-D055-E4FB-57BC-35D896A8E16F}" dt="2023-03-23T02:45:58.920" v="118" actId="14100"/>
        <pc:sldMkLst>
          <pc:docMk/>
          <pc:sldMk cId="826844400" sldId="304"/>
        </pc:sldMkLst>
        <pc:spChg chg="mod">
          <ac:chgData name="Vemula, Satya Sai Bharath" userId="S::vsatyasa@purdue.edu::30b30e1c-8f03-480b-b8ea-4431440b0c82" providerId="AD" clId="Web-{A96AED47-D055-E4FB-57BC-35D896A8E16F}" dt="2023-03-23T02:45:58.920" v="118" actId="14100"/>
          <ac:spMkLst>
            <pc:docMk/>
            <pc:sldMk cId="826844400" sldId="304"/>
            <ac:spMk id="4" creationId="{D9E260A4-D036-1D77-F265-4708B8677806}"/>
          </ac:spMkLst>
        </pc:spChg>
      </pc:sldChg>
      <pc:sldChg chg="modSp add replId">
        <pc:chgData name="Vemula, Satya Sai Bharath" userId="S::vsatyasa@purdue.edu::30b30e1c-8f03-480b-b8ea-4431440b0c82" providerId="AD" clId="Web-{A96AED47-D055-E4FB-57BC-35D896A8E16F}" dt="2023-03-23T02:46:07.295" v="123" actId="20577"/>
        <pc:sldMkLst>
          <pc:docMk/>
          <pc:sldMk cId="552993151" sldId="305"/>
        </pc:sldMkLst>
        <pc:spChg chg="mod">
          <ac:chgData name="Vemula, Satya Sai Bharath" userId="S::vsatyasa@purdue.edu::30b30e1c-8f03-480b-b8ea-4431440b0c82" providerId="AD" clId="Web-{A96AED47-D055-E4FB-57BC-35D896A8E16F}" dt="2023-03-23T02:46:07.295" v="123" actId="20577"/>
          <ac:spMkLst>
            <pc:docMk/>
            <pc:sldMk cId="552993151" sldId="305"/>
            <ac:spMk id="4" creationId="{D9E260A4-D036-1D77-F265-4708B8677806}"/>
          </ac:spMkLst>
        </pc:spChg>
      </pc:sldChg>
      <pc:sldChg chg="modSp add ord replId">
        <pc:chgData name="Vemula, Satya Sai Bharath" userId="S::vsatyasa@purdue.edu::30b30e1c-8f03-480b-b8ea-4431440b0c82" providerId="AD" clId="Web-{A96AED47-D055-E4FB-57BC-35D896A8E16F}" dt="2023-03-23T02:47:04.311" v="167" actId="14100"/>
        <pc:sldMkLst>
          <pc:docMk/>
          <pc:sldMk cId="1364585941" sldId="306"/>
        </pc:sldMkLst>
        <pc:spChg chg="mod">
          <ac:chgData name="Vemula, Satya Sai Bharath" userId="S::vsatyasa@purdue.edu::30b30e1c-8f03-480b-b8ea-4431440b0c82" providerId="AD" clId="Web-{A96AED47-D055-E4FB-57BC-35D896A8E16F}" dt="2023-03-23T02:47:04.311" v="167" actId="14100"/>
          <ac:spMkLst>
            <pc:docMk/>
            <pc:sldMk cId="1364585941" sldId="306"/>
            <ac:spMk id="4" creationId="{D9E260A4-D036-1D77-F265-4708B8677806}"/>
          </ac:spMkLst>
        </pc:spChg>
      </pc:sldChg>
    </pc:docChg>
  </pc:docChgLst>
  <pc:docChgLst>
    <pc:chgData name="Pandey, Shubham" userId="S::pandey71@purdue.edu::910ecc56-24bf-4013-bc6b-b9d993b73f86" providerId="AD" clId="Web-{ECF1B4AD-E2E5-8364-4F62-F916BB02729F}"/>
    <pc:docChg chg="addSld modSld sldOrd modSection">
      <pc:chgData name="Pandey, Shubham" userId="S::pandey71@purdue.edu::910ecc56-24bf-4013-bc6b-b9d993b73f86" providerId="AD" clId="Web-{ECF1B4AD-E2E5-8364-4F62-F916BB02729F}" dt="2023-04-15T20:51:34.982" v="907" actId="1076"/>
      <pc:docMkLst>
        <pc:docMk/>
      </pc:docMkLst>
      <pc:sldChg chg="addSp delSp modSp add ord replId">
        <pc:chgData name="Pandey, Shubham" userId="S::pandey71@purdue.edu::910ecc56-24bf-4013-bc6b-b9d993b73f86" providerId="AD" clId="Web-{ECF1B4AD-E2E5-8364-4F62-F916BB02729F}" dt="2023-04-15T20:19:41.306" v="162" actId="1076"/>
        <pc:sldMkLst>
          <pc:docMk/>
          <pc:sldMk cId="1258550399" sldId="360"/>
        </pc:sldMkLst>
        <pc:spChg chg="mod">
          <ac:chgData name="Pandey, Shubham" userId="S::pandey71@purdue.edu::910ecc56-24bf-4013-bc6b-b9d993b73f86" providerId="AD" clId="Web-{ECF1B4AD-E2E5-8364-4F62-F916BB02729F}" dt="2023-04-15T20:19:41.306" v="162" actId="1076"/>
          <ac:spMkLst>
            <pc:docMk/>
            <pc:sldMk cId="1258550399" sldId="360"/>
            <ac:spMk id="2" creationId="{3D78C5F2-F9DF-556C-BB77-795995375E4C}"/>
          </ac:spMkLst>
        </pc:spChg>
        <pc:spChg chg="add del mod">
          <ac:chgData name="Pandey, Shubham" userId="S::pandey71@purdue.edu::910ecc56-24bf-4013-bc6b-b9d993b73f86" providerId="AD" clId="Web-{ECF1B4AD-E2E5-8364-4F62-F916BB02729F}" dt="2023-04-15T20:14:56.940" v="14"/>
          <ac:spMkLst>
            <pc:docMk/>
            <pc:sldMk cId="1258550399" sldId="360"/>
            <ac:spMk id="5" creationId="{E797C1C1-649C-EB66-7247-322125D39624}"/>
          </ac:spMkLst>
        </pc:spChg>
        <pc:spChg chg="del">
          <ac:chgData name="Pandey, Shubham" userId="S::pandey71@purdue.edu::910ecc56-24bf-4013-bc6b-b9d993b73f86" providerId="AD" clId="Web-{ECF1B4AD-E2E5-8364-4F62-F916BB02729F}" dt="2023-04-15T20:14:54.268" v="12"/>
          <ac:spMkLst>
            <pc:docMk/>
            <pc:sldMk cId="1258550399" sldId="360"/>
            <ac:spMk id="8" creationId="{2CF3260D-20C3-AAF9-0415-4A63E9A861B7}"/>
          </ac:spMkLst>
        </pc:spChg>
        <pc:spChg chg="mod">
          <ac:chgData name="Pandey, Shubham" userId="S::pandey71@purdue.edu::910ecc56-24bf-4013-bc6b-b9d993b73f86" providerId="AD" clId="Web-{ECF1B4AD-E2E5-8364-4F62-F916BB02729F}" dt="2023-04-15T20:19:18.806" v="159" actId="14100"/>
          <ac:spMkLst>
            <pc:docMk/>
            <pc:sldMk cId="1258550399" sldId="360"/>
            <ac:spMk id="9" creationId="{E9BEB9AB-4D33-322C-E296-961D8AE8CDA7}"/>
          </ac:spMkLst>
        </pc:spChg>
        <pc:spChg chg="add mod">
          <ac:chgData name="Pandey, Shubham" userId="S::pandey71@purdue.edu::910ecc56-24bf-4013-bc6b-b9d993b73f86" providerId="AD" clId="Web-{ECF1B4AD-E2E5-8364-4F62-F916BB02729F}" dt="2023-04-15T20:15:55.567" v="34" actId="20577"/>
          <ac:spMkLst>
            <pc:docMk/>
            <pc:sldMk cId="1258550399" sldId="360"/>
            <ac:spMk id="11" creationId="{FC327D59-4DBF-A424-3840-38534FD96458}"/>
          </ac:spMkLst>
        </pc:spChg>
        <pc:picChg chg="add mod">
          <ac:chgData name="Pandey, Shubham" userId="S::pandey71@purdue.edu::910ecc56-24bf-4013-bc6b-b9d993b73f86" providerId="AD" clId="Web-{ECF1B4AD-E2E5-8364-4F62-F916BB02729F}" dt="2023-04-15T20:19:24.712" v="160" actId="1076"/>
          <ac:picMkLst>
            <pc:docMk/>
            <pc:sldMk cId="1258550399" sldId="360"/>
            <ac:picMk id="3" creationId="{D19F3187-3A2D-BE3F-5FD9-28DD2A8904BB}"/>
          </ac:picMkLst>
        </pc:picChg>
      </pc:sldChg>
      <pc:sldChg chg="addSp delSp modSp add replId modNotes">
        <pc:chgData name="Pandey, Shubham" userId="S::pandey71@purdue.edu::910ecc56-24bf-4013-bc6b-b9d993b73f86" providerId="AD" clId="Web-{ECF1B4AD-E2E5-8364-4F62-F916BB02729F}" dt="2023-04-15T20:51:34.982" v="907" actId="1076"/>
        <pc:sldMkLst>
          <pc:docMk/>
          <pc:sldMk cId="3649390801" sldId="361"/>
        </pc:sldMkLst>
        <pc:spChg chg="mod">
          <ac:chgData name="Pandey, Shubham" userId="S::pandey71@purdue.edu::910ecc56-24bf-4013-bc6b-b9d993b73f86" providerId="AD" clId="Web-{ECF1B4AD-E2E5-8364-4F62-F916BB02729F}" dt="2023-04-15T20:20:03.338" v="172" actId="20577"/>
          <ac:spMkLst>
            <pc:docMk/>
            <pc:sldMk cId="3649390801" sldId="361"/>
            <ac:spMk id="2" creationId="{3D78C5F2-F9DF-556C-BB77-795995375E4C}"/>
          </ac:spMkLst>
        </pc:spChg>
        <pc:spChg chg="add del mod">
          <ac:chgData name="Pandey, Shubham" userId="S::pandey71@purdue.edu::910ecc56-24bf-4013-bc6b-b9d993b73f86" providerId="AD" clId="Web-{ECF1B4AD-E2E5-8364-4F62-F916BB02729F}" dt="2023-04-15T20:34:07.332" v="244"/>
          <ac:spMkLst>
            <pc:docMk/>
            <pc:sldMk cId="3649390801" sldId="361"/>
            <ac:spMk id="5" creationId="{C41DFFFC-A6B0-5E92-3FF9-FF62BB1C5401}"/>
          </ac:spMkLst>
        </pc:spChg>
        <pc:spChg chg="del">
          <ac:chgData name="Pandey, Shubham" userId="S::pandey71@purdue.edu::910ecc56-24bf-4013-bc6b-b9d993b73f86" providerId="AD" clId="Web-{ECF1B4AD-E2E5-8364-4F62-F916BB02729F}" dt="2023-04-15T20:19:52.322" v="167"/>
          <ac:spMkLst>
            <pc:docMk/>
            <pc:sldMk cId="3649390801" sldId="361"/>
            <ac:spMk id="9" creationId="{E9BEB9AB-4D33-322C-E296-961D8AE8CDA7}"/>
          </ac:spMkLst>
        </pc:spChg>
        <pc:spChg chg="add mod">
          <ac:chgData name="Pandey, Shubham" userId="S::pandey71@purdue.edu::910ecc56-24bf-4013-bc6b-b9d993b73f86" providerId="AD" clId="Web-{ECF1B4AD-E2E5-8364-4F62-F916BB02729F}" dt="2023-04-15T20:37:10.148" v="278" actId="1076"/>
          <ac:spMkLst>
            <pc:docMk/>
            <pc:sldMk cId="3649390801" sldId="361"/>
            <ac:spMk id="10" creationId="{73C919FE-CB3B-D9CD-1FCE-4314A11ED3B1}"/>
          </ac:spMkLst>
        </pc:spChg>
        <pc:spChg chg="mod">
          <ac:chgData name="Pandey, Shubham" userId="S::pandey71@purdue.edu::910ecc56-24bf-4013-bc6b-b9d993b73f86" providerId="AD" clId="Web-{ECF1B4AD-E2E5-8364-4F62-F916BB02729F}" dt="2023-04-15T20:20:11.807" v="175" actId="20577"/>
          <ac:spMkLst>
            <pc:docMk/>
            <pc:sldMk cId="3649390801" sldId="361"/>
            <ac:spMk id="11" creationId="{FC327D59-4DBF-A424-3840-38534FD96458}"/>
          </ac:spMkLst>
        </pc:spChg>
        <pc:spChg chg="add del">
          <ac:chgData name="Pandey, Shubham" userId="S::pandey71@purdue.edu::910ecc56-24bf-4013-bc6b-b9d993b73f86" providerId="AD" clId="Web-{ECF1B4AD-E2E5-8364-4F62-F916BB02729F}" dt="2023-04-15T20:36:38.554" v="270"/>
          <ac:spMkLst>
            <pc:docMk/>
            <pc:sldMk cId="3649390801" sldId="361"/>
            <ac:spMk id="13" creationId="{5E71281B-F776-DDA6-44B5-0B3FB50B0D9F}"/>
          </ac:spMkLst>
        </pc:spChg>
        <pc:spChg chg="add mod">
          <ac:chgData name="Pandey, Shubham" userId="S::pandey71@purdue.edu::910ecc56-24bf-4013-bc6b-b9d993b73f86" providerId="AD" clId="Web-{ECF1B4AD-E2E5-8364-4F62-F916BB02729F}" dt="2023-04-15T20:49:01.884" v="856" actId="1076"/>
          <ac:spMkLst>
            <pc:docMk/>
            <pc:sldMk cId="3649390801" sldId="361"/>
            <ac:spMk id="14" creationId="{CFF34325-F879-9E9A-B81D-3DA535E14A87}"/>
          </ac:spMkLst>
        </pc:spChg>
        <pc:spChg chg="add del">
          <ac:chgData name="Pandey, Shubham" userId="S::pandey71@purdue.edu::910ecc56-24bf-4013-bc6b-b9d993b73f86" providerId="AD" clId="Web-{ECF1B4AD-E2E5-8364-4F62-F916BB02729F}" dt="2023-04-15T20:37:02.695" v="274"/>
          <ac:spMkLst>
            <pc:docMk/>
            <pc:sldMk cId="3649390801" sldId="361"/>
            <ac:spMk id="15" creationId="{EE684FA6-32AF-D68D-3615-F16BCDFAC990}"/>
          </ac:spMkLst>
        </pc:spChg>
        <pc:spChg chg="add mod">
          <ac:chgData name="Pandey, Shubham" userId="S::pandey71@purdue.edu::910ecc56-24bf-4013-bc6b-b9d993b73f86" providerId="AD" clId="Web-{ECF1B4AD-E2E5-8364-4F62-F916BB02729F}" dt="2023-04-15T20:49:01.900" v="857" actId="1076"/>
          <ac:spMkLst>
            <pc:docMk/>
            <pc:sldMk cId="3649390801" sldId="361"/>
            <ac:spMk id="16" creationId="{138F37DD-3A54-ACD6-0E2B-FB9F3AC3375B}"/>
          </ac:spMkLst>
        </pc:spChg>
        <pc:spChg chg="add mod">
          <ac:chgData name="Pandey, Shubham" userId="S::pandey71@purdue.edu::910ecc56-24bf-4013-bc6b-b9d993b73f86" providerId="AD" clId="Web-{ECF1B4AD-E2E5-8364-4F62-F916BB02729F}" dt="2023-04-15T20:49:01.915" v="858" actId="1076"/>
          <ac:spMkLst>
            <pc:docMk/>
            <pc:sldMk cId="3649390801" sldId="361"/>
            <ac:spMk id="17" creationId="{FB3AAC69-ACC7-87F5-4AB8-6B1B85B54550}"/>
          </ac:spMkLst>
        </pc:spChg>
        <pc:spChg chg="add mod">
          <ac:chgData name="Pandey, Shubham" userId="S::pandey71@purdue.edu::910ecc56-24bf-4013-bc6b-b9d993b73f86" providerId="AD" clId="Web-{ECF1B4AD-E2E5-8364-4F62-F916BB02729F}" dt="2023-04-15T20:49:01.931" v="859" actId="1076"/>
          <ac:spMkLst>
            <pc:docMk/>
            <pc:sldMk cId="3649390801" sldId="361"/>
            <ac:spMk id="18" creationId="{0439B369-9EC5-B37B-76EE-6F4813E7F07B}"/>
          </ac:spMkLst>
        </pc:spChg>
        <pc:spChg chg="add del">
          <ac:chgData name="Pandey, Shubham" userId="S::pandey71@purdue.edu::910ecc56-24bf-4013-bc6b-b9d993b73f86" providerId="AD" clId="Web-{ECF1B4AD-E2E5-8364-4F62-F916BB02729F}" dt="2023-04-15T20:38:35.588" v="298"/>
          <ac:spMkLst>
            <pc:docMk/>
            <pc:sldMk cId="3649390801" sldId="361"/>
            <ac:spMk id="19" creationId="{559ACE5E-43DF-4670-4F49-DFBC892AAAF2}"/>
          </ac:spMkLst>
        </pc:spChg>
        <pc:spChg chg="add mod">
          <ac:chgData name="Pandey, Shubham" userId="S::pandey71@purdue.edu::910ecc56-24bf-4013-bc6b-b9d993b73f86" providerId="AD" clId="Web-{ECF1B4AD-E2E5-8364-4F62-F916BB02729F}" dt="2023-04-15T20:49:01.947" v="860" actId="1076"/>
          <ac:spMkLst>
            <pc:docMk/>
            <pc:sldMk cId="3649390801" sldId="361"/>
            <ac:spMk id="20" creationId="{46DC4D73-B1CE-1B02-5BA1-2040C65F634E}"/>
          </ac:spMkLst>
        </pc:spChg>
        <pc:spChg chg="add mod">
          <ac:chgData name="Pandey, Shubham" userId="S::pandey71@purdue.edu::910ecc56-24bf-4013-bc6b-b9d993b73f86" providerId="AD" clId="Web-{ECF1B4AD-E2E5-8364-4F62-F916BB02729F}" dt="2023-04-15T20:49:01.947" v="861" actId="1076"/>
          <ac:spMkLst>
            <pc:docMk/>
            <pc:sldMk cId="3649390801" sldId="361"/>
            <ac:spMk id="21" creationId="{4BD8FA06-9D32-D2CD-DF8D-43BA124A37B6}"/>
          </ac:spMkLst>
        </pc:spChg>
        <pc:spChg chg="add mod">
          <ac:chgData name="Pandey, Shubham" userId="S::pandey71@purdue.edu::910ecc56-24bf-4013-bc6b-b9d993b73f86" providerId="AD" clId="Web-{ECF1B4AD-E2E5-8364-4F62-F916BB02729F}" dt="2023-04-15T20:43:41.095" v="799" actId="1076"/>
          <ac:spMkLst>
            <pc:docMk/>
            <pc:sldMk cId="3649390801" sldId="361"/>
            <ac:spMk id="22" creationId="{2DCA6111-AAA2-EA51-E981-38FF1BE4A25E}"/>
          </ac:spMkLst>
        </pc:spChg>
        <pc:spChg chg="add mod">
          <ac:chgData name="Pandey, Shubham" userId="S::pandey71@purdue.edu::910ecc56-24bf-4013-bc6b-b9d993b73f86" providerId="AD" clId="Web-{ECF1B4AD-E2E5-8364-4F62-F916BB02729F}" dt="2023-04-15T20:43:55.111" v="812" actId="1076"/>
          <ac:spMkLst>
            <pc:docMk/>
            <pc:sldMk cId="3649390801" sldId="361"/>
            <ac:spMk id="23" creationId="{318607A0-D4CF-CE26-B37A-C5A5FB11FDAD}"/>
          </ac:spMkLst>
        </pc:spChg>
        <pc:spChg chg="add del mod">
          <ac:chgData name="Pandey, Shubham" userId="S::pandey71@purdue.edu::910ecc56-24bf-4013-bc6b-b9d993b73f86" providerId="AD" clId="Web-{ECF1B4AD-E2E5-8364-4F62-F916BB02729F}" dt="2023-04-15T20:47:02.228" v="816"/>
          <ac:spMkLst>
            <pc:docMk/>
            <pc:sldMk cId="3649390801" sldId="361"/>
            <ac:spMk id="24" creationId="{5646CC0E-9EA2-9B2F-54DC-DA9927B88D0F}"/>
          </ac:spMkLst>
        </pc:spChg>
        <pc:spChg chg="add mod">
          <ac:chgData name="Pandey, Shubham" userId="S::pandey71@purdue.edu::910ecc56-24bf-4013-bc6b-b9d993b73f86" providerId="AD" clId="Web-{ECF1B4AD-E2E5-8364-4F62-F916BB02729F}" dt="2023-04-15T20:47:40.476" v="828" actId="1076"/>
          <ac:spMkLst>
            <pc:docMk/>
            <pc:sldMk cId="3649390801" sldId="361"/>
            <ac:spMk id="27" creationId="{61D23319-4258-B6DC-DB68-AB347413D881}"/>
          </ac:spMkLst>
        </pc:spChg>
        <pc:spChg chg="add mod">
          <ac:chgData name="Pandey, Shubham" userId="S::pandey71@purdue.edu::910ecc56-24bf-4013-bc6b-b9d993b73f86" providerId="AD" clId="Web-{ECF1B4AD-E2E5-8364-4F62-F916BB02729F}" dt="2023-04-15T20:48:37.227" v="853" actId="1076"/>
          <ac:spMkLst>
            <pc:docMk/>
            <pc:sldMk cId="3649390801" sldId="361"/>
            <ac:spMk id="32" creationId="{46F47249-C2E7-7D86-CAF6-3ECD2D97A063}"/>
          </ac:spMkLst>
        </pc:spChg>
        <pc:spChg chg="add mod">
          <ac:chgData name="Pandey, Shubham" userId="S::pandey71@purdue.edu::910ecc56-24bf-4013-bc6b-b9d993b73f86" providerId="AD" clId="Web-{ECF1B4AD-E2E5-8364-4F62-F916BB02729F}" dt="2023-04-15T20:48:55.325" v="855" actId="1076"/>
          <ac:spMkLst>
            <pc:docMk/>
            <pc:sldMk cId="3649390801" sldId="361"/>
            <ac:spMk id="33" creationId="{BB7F4F21-7581-FFC5-FE6F-6CCB1AFD86DD}"/>
          </ac:spMkLst>
        </pc:spChg>
        <pc:spChg chg="add mod">
          <ac:chgData name="Pandey, Shubham" userId="S::pandey71@purdue.edu::910ecc56-24bf-4013-bc6b-b9d993b73f86" providerId="AD" clId="Web-{ECF1B4AD-E2E5-8364-4F62-F916BB02729F}" dt="2023-04-15T20:51:28.716" v="905" actId="1076"/>
          <ac:spMkLst>
            <pc:docMk/>
            <pc:sldMk cId="3649390801" sldId="361"/>
            <ac:spMk id="35" creationId="{0D06A9F7-A23D-AF7D-A54E-CD517F18ACE0}"/>
          </ac:spMkLst>
        </pc:spChg>
        <pc:spChg chg="add mod">
          <ac:chgData name="Pandey, Shubham" userId="S::pandey71@purdue.edu::910ecc56-24bf-4013-bc6b-b9d993b73f86" providerId="AD" clId="Web-{ECF1B4AD-E2E5-8364-4F62-F916BB02729F}" dt="2023-04-15T20:51:17.841" v="898" actId="20577"/>
          <ac:spMkLst>
            <pc:docMk/>
            <pc:sldMk cId="3649390801" sldId="361"/>
            <ac:spMk id="36" creationId="{7CC9722F-E9FD-E86C-2E20-159844AB6A81}"/>
          </ac:spMkLst>
        </pc:spChg>
        <pc:spChg chg="add mod">
          <ac:chgData name="Pandey, Shubham" userId="S::pandey71@purdue.edu::910ecc56-24bf-4013-bc6b-b9d993b73f86" providerId="AD" clId="Web-{ECF1B4AD-E2E5-8364-4F62-F916BB02729F}" dt="2023-04-15T20:51:34.982" v="907" actId="1076"/>
          <ac:spMkLst>
            <pc:docMk/>
            <pc:sldMk cId="3649390801" sldId="361"/>
            <ac:spMk id="37" creationId="{6A62761F-449E-493F-ED2A-A7F085A23003}"/>
          </ac:spMkLst>
        </pc:spChg>
        <pc:picChg chg="del">
          <ac:chgData name="Pandey, Shubham" userId="S::pandey71@purdue.edu::910ecc56-24bf-4013-bc6b-b9d993b73f86" providerId="AD" clId="Web-{ECF1B4AD-E2E5-8364-4F62-F916BB02729F}" dt="2023-04-15T20:19:50.963" v="166"/>
          <ac:picMkLst>
            <pc:docMk/>
            <pc:sldMk cId="3649390801" sldId="361"/>
            <ac:picMk id="3" creationId="{D19F3187-3A2D-BE3F-5FD9-28DD2A8904BB}"/>
          </ac:picMkLst>
        </pc:picChg>
        <pc:picChg chg="add del mod">
          <ac:chgData name="Pandey, Shubham" userId="S::pandey71@purdue.edu::910ecc56-24bf-4013-bc6b-b9d993b73f86" providerId="AD" clId="Web-{ECF1B4AD-E2E5-8364-4F62-F916BB02729F}" dt="2023-04-15T20:36:01.006" v="248"/>
          <ac:picMkLst>
            <pc:docMk/>
            <pc:sldMk cId="3649390801" sldId="361"/>
            <ac:picMk id="12" creationId="{734CDA2E-C501-6BDB-249E-727995A4CCBB}"/>
          </ac:picMkLst>
        </pc:picChg>
        <pc:picChg chg="add mod">
          <ac:chgData name="Pandey, Shubham" userId="S::pandey71@purdue.edu::910ecc56-24bf-4013-bc6b-b9d993b73f86" providerId="AD" clId="Web-{ECF1B4AD-E2E5-8364-4F62-F916BB02729F}" dt="2023-04-15T20:50:41.152" v="865" actId="1076"/>
          <ac:picMkLst>
            <pc:docMk/>
            <pc:sldMk cId="3649390801" sldId="361"/>
            <ac:picMk id="34" creationId="{04CFB60F-7F6A-159B-29A4-B7CD4C53977D}"/>
          </ac:picMkLst>
        </pc:picChg>
        <pc:cxnChg chg="add mod">
          <ac:chgData name="Pandey, Shubham" userId="S::pandey71@purdue.edu::910ecc56-24bf-4013-bc6b-b9d993b73f86" providerId="AD" clId="Web-{ECF1B4AD-E2E5-8364-4F62-F916BB02729F}" dt="2023-04-15T20:47:18.007" v="820" actId="14100"/>
          <ac:cxnSpMkLst>
            <pc:docMk/>
            <pc:sldMk cId="3649390801" sldId="361"/>
            <ac:cxnSpMk id="25" creationId="{753D1C1E-8A88-B71A-A11D-31D958426982}"/>
          </ac:cxnSpMkLst>
        </pc:cxnChg>
        <pc:cxnChg chg="add mod">
          <ac:chgData name="Pandey, Shubham" userId="S::pandey71@purdue.edu::910ecc56-24bf-4013-bc6b-b9d993b73f86" providerId="AD" clId="Web-{ECF1B4AD-E2E5-8364-4F62-F916BB02729F}" dt="2023-04-15T20:47:28.929" v="824" actId="14100"/>
          <ac:cxnSpMkLst>
            <pc:docMk/>
            <pc:sldMk cId="3649390801" sldId="361"/>
            <ac:cxnSpMk id="26" creationId="{AFDE206A-83B9-8D2E-4D00-DD3667ABA0D9}"/>
          </ac:cxnSpMkLst>
        </pc:cxnChg>
        <pc:cxnChg chg="add mod">
          <ac:chgData name="Pandey, Shubham" userId="S::pandey71@purdue.edu::910ecc56-24bf-4013-bc6b-b9d993b73f86" providerId="AD" clId="Web-{ECF1B4AD-E2E5-8364-4F62-F916BB02729F}" dt="2023-04-15T20:47:56.617" v="833" actId="1076"/>
          <ac:cxnSpMkLst>
            <pc:docMk/>
            <pc:sldMk cId="3649390801" sldId="361"/>
            <ac:cxnSpMk id="28" creationId="{3059695E-9786-4257-1C68-8569E2C1D6EA}"/>
          </ac:cxnSpMkLst>
        </pc:cxnChg>
        <pc:cxnChg chg="add mod">
          <ac:chgData name="Pandey, Shubham" userId="S::pandey71@purdue.edu::910ecc56-24bf-4013-bc6b-b9d993b73f86" providerId="AD" clId="Web-{ECF1B4AD-E2E5-8364-4F62-F916BB02729F}" dt="2023-04-15T20:48:03.602" v="836" actId="14100"/>
          <ac:cxnSpMkLst>
            <pc:docMk/>
            <pc:sldMk cId="3649390801" sldId="361"/>
            <ac:cxnSpMk id="29" creationId="{6ACF921E-B3BA-5E4F-6FC0-C1292C26B599}"/>
          </ac:cxnSpMkLst>
        </pc:cxnChg>
        <pc:cxnChg chg="add mod">
          <ac:chgData name="Pandey, Shubham" userId="S::pandey71@purdue.edu::910ecc56-24bf-4013-bc6b-b9d993b73f86" providerId="AD" clId="Web-{ECF1B4AD-E2E5-8364-4F62-F916BB02729F}" dt="2023-04-15T20:48:10.180" v="839" actId="14100"/>
          <ac:cxnSpMkLst>
            <pc:docMk/>
            <pc:sldMk cId="3649390801" sldId="361"/>
            <ac:cxnSpMk id="30" creationId="{407F26DE-3C80-AED4-EB88-AD4BE6A6FD53}"/>
          </ac:cxnSpMkLst>
        </pc:cxnChg>
        <pc:cxnChg chg="add mod">
          <ac:chgData name="Pandey, Shubham" userId="S::pandey71@purdue.edu::910ecc56-24bf-4013-bc6b-b9d993b73f86" providerId="AD" clId="Web-{ECF1B4AD-E2E5-8364-4F62-F916BB02729F}" dt="2023-04-15T20:48:17.086" v="842" actId="14100"/>
          <ac:cxnSpMkLst>
            <pc:docMk/>
            <pc:sldMk cId="3649390801" sldId="361"/>
            <ac:cxnSpMk id="31" creationId="{7FC165B9-2233-F33B-B962-F6EC9DFAB971}"/>
          </ac:cxnSpMkLst>
        </pc:cxnChg>
      </pc:sldChg>
      <pc:sldChg chg="add replId">
        <pc:chgData name="Pandey, Shubham" userId="S::pandey71@purdue.edu::910ecc56-24bf-4013-bc6b-b9d993b73f86" providerId="AD" clId="Web-{ECF1B4AD-E2E5-8364-4F62-F916BB02729F}" dt="2023-04-15T20:35:58.240" v="247"/>
        <pc:sldMkLst>
          <pc:docMk/>
          <pc:sldMk cId="1388666981" sldId="362"/>
        </pc:sldMkLst>
      </pc:sldChg>
    </pc:docChg>
  </pc:docChgLst>
  <pc:docChgLst>
    <pc:chgData name="Pandey, Shubham" userId="S::pandey71@purdue.edu::910ecc56-24bf-4013-bc6b-b9d993b73f86" providerId="AD" clId="Web-{97BC5DAE-A5EA-3855-AE06-FB91C904E200}"/>
    <pc:docChg chg="addSld modSld modSection">
      <pc:chgData name="Pandey, Shubham" userId="S::pandey71@purdue.edu::910ecc56-24bf-4013-bc6b-b9d993b73f86" providerId="AD" clId="Web-{97BC5DAE-A5EA-3855-AE06-FB91C904E200}" dt="2023-04-17T00:30:47.192" v="452"/>
      <pc:docMkLst>
        <pc:docMk/>
      </pc:docMkLst>
      <pc:sldChg chg="addAnim delAnim modAnim">
        <pc:chgData name="Pandey, Shubham" userId="S::pandey71@purdue.edu::910ecc56-24bf-4013-bc6b-b9d993b73f86" providerId="AD" clId="Web-{97BC5DAE-A5EA-3855-AE06-FB91C904E200}" dt="2023-04-17T00:30:47.192" v="452"/>
        <pc:sldMkLst>
          <pc:docMk/>
          <pc:sldMk cId="3649390801" sldId="361"/>
        </pc:sldMkLst>
      </pc:sldChg>
      <pc:sldChg chg="addAnim delAnim modAnim">
        <pc:chgData name="Pandey, Shubham" userId="S::pandey71@purdue.edu::910ecc56-24bf-4013-bc6b-b9d993b73f86" providerId="AD" clId="Web-{97BC5DAE-A5EA-3855-AE06-FB91C904E200}" dt="2023-04-17T00:30:34.832" v="442"/>
        <pc:sldMkLst>
          <pc:docMk/>
          <pc:sldMk cId="1388666981" sldId="362"/>
        </pc:sldMkLst>
      </pc:sldChg>
      <pc:sldChg chg="modNotes">
        <pc:chgData name="Pandey, Shubham" userId="S::pandey71@purdue.edu::910ecc56-24bf-4013-bc6b-b9d993b73f86" providerId="AD" clId="Web-{97BC5DAE-A5EA-3855-AE06-FB91C904E200}" dt="2023-04-17T00:19:09.127" v="346"/>
        <pc:sldMkLst>
          <pc:docMk/>
          <pc:sldMk cId="70494296" sldId="367"/>
        </pc:sldMkLst>
      </pc:sldChg>
      <pc:sldChg chg="addSp delSp modSp modNotes">
        <pc:chgData name="Pandey, Shubham" userId="S::pandey71@purdue.edu::910ecc56-24bf-4013-bc6b-b9d993b73f86" providerId="AD" clId="Web-{97BC5DAE-A5EA-3855-AE06-FB91C904E200}" dt="2023-04-17T00:16:53.952" v="264"/>
        <pc:sldMkLst>
          <pc:docMk/>
          <pc:sldMk cId="2899958651" sldId="372"/>
        </pc:sldMkLst>
        <pc:spChg chg="add mod">
          <ac:chgData name="Pandey, Shubham" userId="S::pandey71@purdue.edu::910ecc56-24bf-4013-bc6b-b9d993b73f86" providerId="AD" clId="Web-{97BC5DAE-A5EA-3855-AE06-FB91C904E200}" dt="2023-04-17T00:11:23.569" v="99" actId="20577"/>
          <ac:spMkLst>
            <pc:docMk/>
            <pc:sldMk cId="2899958651" sldId="372"/>
            <ac:spMk id="5" creationId="{DD4133BA-9621-46BF-7343-75B19C9CAF28}"/>
          </ac:spMkLst>
        </pc:spChg>
        <pc:picChg chg="add del mod">
          <ac:chgData name="Pandey, Shubham" userId="S::pandey71@purdue.edu::910ecc56-24bf-4013-bc6b-b9d993b73f86" providerId="AD" clId="Web-{97BC5DAE-A5EA-3855-AE06-FB91C904E200}" dt="2023-04-17T00:10:04.130" v="50"/>
          <ac:picMkLst>
            <pc:docMk/>
            <pc:sldMk cId="2899958651" sldId="372"/>
            <ac:picMk id="3" creationId="{E813BCDF-E93B-91C0-C47A-381AAC568D2E}"/>
          </ac:picMkLst>
        </pc:picChg>
      </pc:sldChg>
      <pc:sldChg chg="addSp modSp add replId addAnim delAnim modAnim modNotes">
        <pc:chgData name="Pandey, Shubham" userId="S::pandey71@purdue.edu::910ecc56-24bf-4013-bc6b-b9d993b73f86" providerId="AD" clId="Web-{97BC5DAE-A5EA-3855-AE06-FB91C904E200}" dt="2023-04-17T00:30:14.332" v="426"/>
        <pc:sldMkLst>
          <pc:docMk/>
          <pc:sldMk cId="3138288796" sldId="376"/>
        </pc:sldMkLst>
        <pc:spChg chg="add mod">
          <ac:chgData name="Pandey, Shubham" userId="S::pandey71@purdue.edu::910ecc56-24bf-4013-bc6b-b9d993b73f86" providerId="AD" clId="Web-{97BC5DAE-A5EA-3855-AE06-FB91C904E200}" dt="2023-04-17T00:14:15.073" v="232" actId="14100"/>
          <ac:spMkLst>
            <pc:docMk/>
            <pc:sldMk cId="3138288796" sldId="376"/>
            <ac:spMk id="4" creationId="{056EF227-C152-2551-0D61-C396987CE13F}"/>
          </ac:spMkLst>
        </pc:spChg>
        <pc:spChg chg="add mod">
          <ac:chgData name="Pandey, Shubham" userId="S::pandey71@purdue.edu::910ecc56-24bf-4013-bc6b-b9d993b73f86" providerId="AD" clId="Web-{97BC5DAE-A5EA-3855-AE06-FB91C904E200}" dt="2023-04-17T00:14:32.042" v="239" actId="20577"/>
          <ac:spMkLst>
            <pc:docMk/>
            <pc:sldMk cId="3138288796" sldId="376"/>
            <ac:spMk id="5" creationId="{92E686D7-B96A-EB2F-6F80-506A961BCEA1}"/>
          </ac:spMkLst>
        </pc:spChg>
        <pc:spChg chg="add mod">
          <ac:chgData name="Pandey, Shubham" userId="S::pandey71@purdue.edu::910ecc56-24bf-4013-bc6b-b9d993b73f86" providerId="AD" clId="Web-{97BC5DAE-A5EA-3855-AE06-FB91C904E200}" dt="2023-04-17T00:15:37.247" v="250" actId="1076"/>
          <ac:spMkLst>
            <pc:docMk/>
            <pc:sldMk cId="3138288796" sldId="376"/>
            <ac:spMk id="8" creationId="{8F879749-6336-A23D-C769-C9977E64BEAA}"/>
          </ac:spMkLst>
        </pc:spChg>
        <pc:spChg chg="add mod">
          <ac:chgData name="Pandey, Shubham" userId="S::pandey71@purdue.edu::910ecc56-24bf-4013-bc6b-b9d993b73f86" providerId="AD" clId="Web-{97BC5DAE-A5EA-3855-AE06-FB91C904E200}" dt="2023-04-17T00:16:18.623" v="258" actId="20577"/>
          <ac:spMkLst>
            <pc:docMk/>
            <pc:sldMk cId="3138288796" sldId="376"/>
            <ac:spMk id="9" creationId="{2E89D8F6-2261-58B2-BE8B-DB98491C498F}"/>
          </ac:spMkLst>
        </pc:spChg>
      </pc:sldChg>
      <pc:sldChg chg="addSp delSp modSp add replId modNotes">
        <pc:chgData name="Pandey, Shubham" userId="S::pandey71@purdue.edu::910ecc56-24bf-4013-bc6b-b9d993b73f86" providerId="AD" clId="Web-{97BC5DAE-A5EA-3855-AE06-FB91C904E200}" dt="2023-04-17T00:22:57.179" v="384" actId="1076"/>
        <pc:sldMkLst>
          <pc:docMk/>
          <pc:sldMk cId="1956098189" sldId="377"/>
        </pc:sldMkLst>
        <pc:spChg chg="mod">
          <ac:chgData name="Pandey, Shubham" userId="S::pandey71@purdue.edu::910ecc56-24bf-4013-bc6b-b9d993b73f86" providerId="AD" clId="Web-{97BC5DAE-A5EA-3855-AE06-FB91C904E200}" dt="2023-04-17T00:21:53.318" v="362" actId="20577"/>
          <ac:spMkLst>
            <pc:docMk/>
            <pc:sldMk cId="1956098189" sldId="377"/>
            <ac:spMk id="2" creationId="{3D78C5F2-F9DF-556C-BB77-795995375E4C}"/>
          </ac:spMkLst>
        </pc:spChg>
        <pc:spChg chg="del">
          <ac:chgData name="Pandey, Shubham" userId="S::pandey71@purdue.edu::910ecc56-24bf-4013-bc6b-b9d993b73f86" providerId="AD" clId="Web-{97BC5DAE-A5EA-3855-AE06-FB91C904E200}" dt="2023-04-17T00:21:04.864" v="354"/>
          <ac:spMkLst>
            <pc:docMk/>
            <pc:sldMk cId="1956098189" sldId="377"/>
            <ac:spMk id="4" creationId="{056EF227-C152-2551-0D61-C396987CE13F}"/>
          </ac:spMkLst>
        </pc:spChg>
        <pc:spChg chg="del">
          <ac:chgData name="Pandey, Shubham" userId="S::pandey71@purdue.edu::910ecc56-24bf-4013-bc6b-b9d993b73f86" providerId="AD" clId="Web-{97BC5DAE-A5EA-3855-AE06-FB91C904E200}" dt="2023-04-17T00:21:04.864" v="353"/>
          <ac:spMkLst>
            <pc:docMk/>
            <pc:sldMk cId="1956098189" sldId="377"/>
            <ac:spMk id="5" creationId="{92E686D7-B96A-EB2F-6F80-506A961BCEA1}"/>
          </ac:spMkLst>
        </pc:spChg>
        <pc:spChg chg="del">
          <ac:chgData name="Pandey, Shubham" userId="S::pandey71@purdue.edu::910ecc56-24bf-4013-bc6b-b9d993b73f86" providerId="AD" clId="Web-{97BC5DAE-A5EA-3855-AE06-FB91C904E200}" dt="2023-04-17T00:21:04.864" v="352"/>
          <ac:spMkLst>
            <pc:docMk/>
            <pc:sldMk cId="1956098189" sldId="377"/>
            <ac:spMk id="8" creationId="{8F879749-6336-A23D-C769-C9977E64BEAA}"/>
          </ac:spMkLst>
        </pc:spChg>
        <pc:spChg chg="del">
          <ac:chgData name="Pandey, Shubham" userId="S::pandey71@purdue.edu::910ecc56-24bf-4013-bc6b-b9d993b73f86" providerId="AD" clId="Web-{97BC5DAE-A5EA-3855-AE06-FB91C904E200}" dt="2023-04-17T00:21:04.864" v="351"/>
          <ac:spMkLst>
            <pc:docMk/>
            <pc:sldMk cId="1956098189" sldId="377"/>
            <ac:spMk id="9" creationId="{2E89D8F6-2261-58B2-BE8B-DB98491C498F}"/>
          </ac:spMkLst>
        </pc:spChg>
        <pc:spChg chg="del mod">
          <ac:chgData name="Pandey, Shubham" userId="S::pandey71@purdue.edu::910ecc56-24bf-4013-bc6b-b9d993b73f86" providerId="AD" clId="Web-{97BC5DAE-A5EA-3855-AE06-FB91C904E200}" dt="2023-04-17T00:22:04.646" v="370"/>
          <ac:spMkLst>
            <pc:docMk/>
            <pc:sldMk cId="1956098189" sldId="377"/>
            <ac:spMk id="10" creationId="{24F04AFA-E2A8-5C76-D1AE-93960E8C78F5}"/>
          </ac:spMkLst>
        </pc:spChg>
        <pc:spChg chg="add del mod">
          <ac:chgData name="Pandey, Shubham" userId="S::pandey71@purdue.edu::910ecc56-24bf-4013-bc6b-b9d993b73f86" providerId="AD" clId="Web-{97BC5DAE-A5EA-3855-AE06-FB91C904E200}" dt="2023-04-17T00:22:06.756" v="371"/>
          <ac:spMkLst>
            <pc:docMk/>
            <pc:sldMk cId="1956098189" sldId="377"/>
            <ac:spMk id="14" creationId="{09F87532-3B6A-EE55-E246-D92AF06B9D19}"/>
          </ac:spMkLst>
        </pc:spChg>
        <pc:picChg chg="del">
          <ac:chgData name="Pandey, Shubham" userId="S::pandey71@purdue.edu::910ecc56-24bf-4013-bc6b-b9d993b73f86" providerId="AD" clId="Web-{97BC5DAE-A5EA-3855-AE06-FB91C904E200}" dt="2023-04-17T00:21:04.864" v="355"/>
          <ac:picMkLst>
            <pc:docMk/>
            <pc:sldMk cId="1956098189" sldId="377"/>
            <ac:picMk id="3" creationId="{E813BCDF-E93B-91C0-C47A-381AAC568D2E}"/>
          </ac:picMkLst>
        </pc:picChg>
        <pc:picChg chg="add mod">
          <ac:chgData name="Pandey, Shubham" userId="S::pandey71@purdue.edu::910ecc56-24bf-4013-bc6b-b9d993b73f86" providerId="AD" clId="Web-{97BC5DAE-A5EA-3855-AE06-FB91C904E200}" dt="2023-04-17T00:22:57.179" v="384" actId="1076"/>
          <ac:picMkLst>
            <pc:docMk/>
            <pc:sldMk cId="1956098189" sldId="377"/>
            <ac:picMk id="12" creationId="{E8D01418-7825-9825-1073-C979E7F411F9}"/>
          </ac:picMkLst>
        </pc:picChg>
      </pc:sldChg>
      <pc:sldChg chg="addSp delSp modSp add replId">
        <pc:chgData name="Pandey, Shubham" userId="S::pandey71@purdue.edu::910ecc56-24bf-4013-bc6b-b9d993b73f86" providerId="AD" clId="Web-{97BC5DAE-A5EA-3855-AE06-FB91C904E200}" dt="2023-04-17T00:22:53.163" v="383" actId="1076"/>
        <pc:sldMkLst>
          <pc:docMk/>
          <pc:sldMk cId="461534162" sldId="378"/>
        </pc:sldMkLst>
        <pc:spChg chg="mod">
          <ac:chgData name="Pandey, Shubham" userId="S::pandey71@purdue.edu::910ecc56-24bf-4013-bc6b-b9d993b73f86" providerId="AD" clId="Web-{97BC5DAE-A5EA-3855-AE06-FB91C904E200}" dt="2023-04-17T00:21:59.709" v="369" actId="20577"/>
          <ac:spMkLst>
            <pc:docMk/>
            <pc:sldMk cId="461534162" sldId="378"/>
            <ac:spMk id="2" creationId="{3D78C5F2-F9DF-556C-BB77-795995375E4C}"/>
          </ac:spMkLst>
        </pc:spChg>
        <pc:spChg chg="add del mod">
          <ac:chgData name="Pandey, Shubham" userId="S::pandey71@purdue.edu::910ecc56-24bf-4013-bc6b-b9d993b73f86" providerId="AD" clId="Web-{97BC5DAE-A5EA-3855-AE06-FB91C904E200}" dt="2023-04-17T00:22:17.881" v="374"/>
          <ac:spMkLst>
            <pc:docMk/>
            <pc:sldMk cId="461534162" sldId="378"/>
            <ac:spMk id="4" creationId="{5ADB29D9-E15A-5DC2-E846-1EB3C213F137}"/>
          </ac:spMkLst>
        </pc:spChg>
        <pc:spChg chg="add del mod">
          <ac:chgData name="Pandey, Shubham" userId="S::pandey71@purdue.edu::910ecc56-24bf-4013-bc6b-b9d993b73f86" providerId="AD" clId="Web-{97BC5DAE-A5EA-3855-AE06-FB91C904E200}" dt="2023-04-17T00:22:27.209" v="376"/>
          <ac:spMkLst>
            <pc:docMk/>
            <pc:sldMk cId="461534162" sldId="378"/>
            <ac:spMk id="8" creationId="{585308A1-E54E-A5B7-6EA3-C280F62D45D1}"/>
          </ac:spMkLst>
        </pc:spChg>
        <pc:spChg chg="add del">
          <ac:chgData name="Pandey, Shubham" userId="S::pandey71@purdue.edu::910ecc56-24bf-4013-bc6b-b9d993b73f86" providerId="AD" clId="Web-{97BC5DAE-A5EA-3855-AE06-FB91C904E200}" dt="2023-04-17T00:22:24.506" v="375"/>
          <ac:spMkLst>
            <pc:docMk/>
            <pc:sldMk cId="461534162" sldId="378"/>
            <ac:spMk id="10" creationId="{24F04AFA-E2A8-5C76-D1AE-93960E8C78F5}"/>
          </ac:spMkLst>
        </pc:spChg>
        <pc:picChg chg="add mod">
          <ac:chgData name="Pandey, Shubham" userId="S::pandey71@purdue.edu::910ecc56-24bf-4013-bc6b-b9d993b73f86" providerId="AD" clId="Web-{97BC5DAE-A5EA-3855-AE06-FB91C904E200}" dt="2023-04-17T00:22:53.163" v="383" actId="1076"/>
          <ac:picMkLst>
            <pc:docMk/>
            <pc:sldMk cId="461534162" sldId="378"/>
            <ac:picMk id="9" creationId="{7BC6CBB1-0C40-EA23-6C0E-69A3BC1D4F5D}"/>
          </ac:picMkLst>
        </pc:picChg>
        <pc:picChg chg="del mod">
          <ac:chgData name="Pandey, Shubham" userId="S::pandey71@purdue.edu::910ecc56-24bf-4013-bc6b-b9d993b73f86" providerId="AD" clId="Web-{97BC5DAE-A5EA-3855-AE06-FB91C904E200}" dt="2023-04-17T00:22:28.475" v="378"/>
          <ac:picMkLst>
            <pc:docMk/>
            <pc:sldMk cId="461534162" sldId="378"/>
            <ac:picMk id="12" creationId="{E8D01418-7825-9825-1073-C979E7F411F9}"/>
          </ac:picMkLst>
        </pc:picChg>
      </pc:sldChg>
    </pc:docChg>
  </pc:docChgLst>
  <pc:docChgLst>
    <pc:chgData name="Pandey, Shubham" userId="S::pandey71@purdue.edu::910ecc56-24bf-4013-bc6b-b9d993b73f86" providerId="AD" clId="Web-{18B27394-4C83-1C07-9B90-3E1296D57066}"/>
    <pc:docChg chg="delSld modSld modSection">
      <pc:chgData name="Pandey, Shubham" userId="S::pandey71@purdue.edu::910ecc56-24bf-4013-bc6b-b9d993b73f86" providerId="AD" clId="Web-{18B27394-4C83-1C07-9B90-3E1296D57066}" dt="2023-03-27T18:02:22.345" v="355"/>
      <pc:docMkLst>
        <pc:docMk/>
      </pc:docMkLst>
      <pc:sldChg chg="del">
        <pc:chgData name="Pandey, Shubham" userId="S::pandey71@purdue.edu::910ecc56-24bf-4013-bc6b-b9d993b73f86" providerId="AD" clId="Web-{18B27394-4C83-1C07-9B90-3E1296D57066}" dt="2023-03-27T14:39:16.182" v="268"/>
        <pc:sldMkLst>
          <pc:docMk/>
          <pc:sldMk cId="2138744924" sldId="283"/>
        </pc:sldMkLst>
      </pc:sldChg>
      <pc:sldChg chg="modSp">
        <pc:chgData name="Pandey, Shubham" userId="S::pandey71@purdue.edu::910ecc56-24bf-4013-bc6b-b9d993b73f86" providerId="AD" clId="Web-{18B27394-4C83-1C07-9B90-3E1296D57066}" dt="2023-03-27T14:39:26.167" v="273" actId="20577"/>
        <pc:sldMkLst>
          <pc:docMk/>
          <pc:sldMk cId="1885007205" sldId="284"/>
        </pc:sldMkLst>
        <pc:spChg chg="mod">
          <ac:chgData name="Pandey, Shubham" userId="S::pandey71@purdue.edu::910ecc56-24bf-4013-bc6b-b9d993b73f86" providerId="AD" clId="Web-{18B27394-4C83-1C07-9B90-3E1296D57066}" dt="2023-03-27T14:39:26.167" v="273" actId="20577"/>
          <ac:spMkLst>
            <pc:docMk/>
            <pc:sldMk cId="1885007205" sldId="284"/>
            <ac:spMk id="3" creationId="{1AD992F9-30A9-E64B-A6C3-8EE29DCD6203}"/>
          </ac:spMkLst>
        </pc:spChg>
      </pc:sldChg>
      <pc:sldChg chg="modNotes">
        <pc:chgData name="Pandey, Shubham" userId="S::pandey71@purdue.edu::910ecc56-24bf-4013-bc6b-b9d993b73f86" providerId="AD" clId="Web-{18B27394-4C83-1C07-9B90-3E1296D57066}" dt="2023-03-27T15:29:31.158" v="292"/>
        <pc:sldMkLst>
          <pc:docMk/>
          <pc:sldMk cId="2831854034" sldId="291"/>
        </pc:sldMkLst>
      </pc:sldChg>
      <pc:sldChg chg="modNotes">
        <pc:chgData name="Pandey, Shubham" userId="S::pandey71@purdue.edu::910ecc56-24bf-4013-bc6b-b9d993b73f86" providerId="AD" clId="Web-{18B27394-4C83-1C07-9B90-3E1296D57066}" dt="2023-03-27T16:03:31.689" v="352"/>
        <pc:sldMkLst>
          <pc:docMk/>
          <pc:sldMk cId="641747337" sldId="295"/>
        </pc:sldMkLst>
      </pc:sldChg>
      <pc:sldChg chg="modNotes">
        <pc:chgData name="Pandey, Shubham" userId="S::pandey71@purdue.edu::910ecc56-24bf-4013-bc6b-b9d993b73f86" providerId="AD" clId="Web-{18B27394-4C83-1C07-9B90-3E1296D57066}" dt="2023-03-27T18:02:22.345" v="355"/>
        <pc:sldMkLst>
          <pc:docMk/>
          <pc:sldMk cId="2825869660" sldId="301"/>
        </pc:sldMkLst>
      </pc:sldChg>
      <pc:sldChg chg="modNotes">
        <pc:chgData name="Pandey, Shubham" userId="S::pandey71@purdue.edu::910ecc56-24bf-4013-bc6b-b9d993b73f86" providerId="AD" clId="Web-{18B27394-4C83-1C07-9B90-3E1296D57066}" dt="2023-03-27T14:20:31.307" v="107"/>
        <pc:sldMkLst>
          <pc:docMk/>
          <pc:sldMk cId="2618531677" sldId="307"/>
        </pc:sldMkLst>
      </pc:sldChg>
      <pc:sldChg chg="modNotes">
        <pc:chgData name="Pandey, Shubham" userId="S::pandey71@purdue.edu::910ecc56-24bf-4013-bc6b-b9d993b73f86" providerId="AD" clId="Web-{18B27394-4C83-1C07-9B90-3E1296D57066}" dt="2023-03-27T14:37:44.461" v="267"/>
        <pc:sldMkLst>
          <pc:docMk/>
          <pc:sldMk cId="1814030954" sldId="330"/>
        </pc:sldMkLst>
      </pc:sldChg>
      <pc:sldChg chg="modNotes">
        <pc:chgData name="Pandey, Shubham" userId="S::pandey71@purdue.edu::910ecc56-24bf-4013-bc6b-b9d993b73f86" providerId="AD" clId="Web-{18B27394-4C83-1C07-9B90-3E1296D57066}" dt="2023-03-27T13:54:35.390" v="62"/>
        <pc:sldMkLst>
          <pc:docMk/>
          <pc:sldMk cId="1776625117" sldId="332"/>
        </pc:sldMkLst>
      </pc:sldChg>
      <pc:sldChg chg="modNotes">
        <pc:chgData name="Pandey, Shubham" userId="S::pandey71@purdue.edu::910ecc56-24bf-4013-bc6b-b9d993b73f86" providerId="AD" clId="Web-{18B27394-4C83-1C07-9B90-3E1296D57066}" dt="2023-03-27T14:31:26.388" v="265"/>
        <pc:sldMkLst>
          <pc:docMk/>
          <pc:sldMk cId="3378409167" sldId="333"/>
        </pc:sldMkLst>
      </pc:sldChg>
    </pc:docChg>
  </pc:docChgLst>
  <pc:docChgLst>
    <pc:chgData name="Pandey, Shubham" userId="S::pandey71@purdue.edu::910ecc56-24bf-4013-bc6b-b9d993b73f86" providerId="AD" clId="Web-{C957303A-A457-599C-0A5C-434E8D037310}"/>
    <pc:docChg chg="modSld">
      <pc:chgData name="Pandey, Shubham" userId="S::pandey71@purdue.edu::910ecc56-24bf-4013-bc6b-b9d993b73f86" providerId="AD" clId="Web-{C957303A-A457-599C-0A5C-434E8D037310}" dt="2023-04-17T01:57:11.503" v="60" actId="20577"/>
      <pc:docMkLst>
        <pc:docMk/>
      </pc:docMkLst>
      <pc:sldChg chg="modSp">
        <pc:chgData name="Pandey, Shubham" userId="S::pandey71@purdue.edu::910ecc56-24bf-4013-bc6b-b9d993b73f86" providerId="AD" clId="Web-{C957303A-A457-599C-0A5C-434E8D037310}" dt="2023-04-17T01:57:11.503" v="60" actId="20577"/>
        <pc:sldMkLst>
          <pc:docMk/>
          <pc:sldMk cId="2138744924" sldId="283"/>
        </pc:sldMkLst>
        <pc:spChg chg="mod">
          <ac:chgData name="Pandey, Shubham" userId="S::pandey71@purdue.edu::910ecc56-24bf-4013-bc6b-b9d993b73f86" providerId="AD" clId="Web-{C957303A-A457-599C-0A5C-434E8D037310}" dt="2023-04-17T01:56:14.939" v="5" actId="20577"/>
          <ac:spMkLst>
            <pc:docMk/>
            <pc:sldMk cId="2138744924" sldId="283"/>
            <ac:spMk id="2" creationId="{157B785B-7419-6444-8F7C-456DADFC9CDE}"/>
          </ac:spMkLst>
        </pc:spChg>
        <pc:graphicFrameChg chg="modGraphic">
          <ac:chgData name="Pandey, Shubham" userId="S::pandey71@purdue.edu::910ecc56-24bf-4013-bc6b-b9d993b73f86" providerId="AD" clId="Web-{C957303A-A457-599C-0A5C-434E8D037310}" dt="2023-04-17T01:57:11.503" v="60" actId="20577"/>
          <ac:graphicFrameMkLst>
            <pc:docMk/>
            <pc:sldMk cId="2138744924" sldId="283"/>
            <ac:graphicFrameMk id="7" creationId="{BAE33F77-1DCB-C367-1F3A-4E5624B52D8A}"/>
          </ac:graphicFrameMkLst>
        </pc:graphicFrameChg>
      </pc:sldChg>
      <pc:sldChg chg="modSp">
        <pc:chgData name="Pandey, Shubham" userId="S::pandey71@purdue.edu::910ecc56-24bf-4013-bc6b-b9d993b73f86" providerId="AD" clId="Web-{C957303A-A457-599C-0A5C-434E8D037310}" dt="2023-04-17T01:56:32.721" v="7" actId="20577"/>
        <pc:sldMkLst>
          <pc:docMk/>
          <pc:sldMk cId="1885007205" sldId="284"/>
        </pc:sldMkLst>
        <pc:spChg chg="mod">
          <ac:chgData name="Pandey, Shubham" userId="S::pandey71@purdue.edu::910ecc56-24bf-4013-bc6b-b9d993b73f86" providerId="AD" clId="Web-{C957303A-A457-599C-0A5C-434E8D037310}" dt="2023-04-17T01:56:32.721" v="7" actId="20577"/>
          <ac:spMkLst>
            <pc:docMk/>
            <pc:sldMk cId="1885007205" sldId="284"/>
            <ac:spMk id="3" creationId="{1AD992F9-30A9-E64B-A6C3-8EE29DCD6203}"/>
          </ac:spMkLst>
        </pc:spChg>
      </pc:sldChg>
    </pc:docChg>
  </pc:docChgLst>
  <pc:docChgLst>
    <pc:chgData name="Vemula, Satya Sai Bharath" userId="S::vsatyasa@purdue.edu::30b30e1c-8f03-480b-b8ea-4431440b0c82" providerId="AD" clId="Web-{C58F34EF-DBAA-79EE-3465-015400C35786}"/>
    <pc:docChg chg="modSld">
      <pc:chgData name="Vemula, Satya Sai Bharath" userId="S::vsatyasa@purdue.edu::30b30e1c-8f03-480b-b8ea-4431440b0c82" providerId="AD" clId="Web-{C58F34EF-DBAA-79EE-3465-015400C35786}" dt="2023-03-24T15:46:08.188" v="26" actId="20577"/>
      <pc:docMkLst>
        <pc:docMk/>
      </pc:docMkLst>
      <pc:sldChg chg="modSp">
        <pc:chgData name="Vemula, Satya Sai Bharath" userId="S::vsatyasa@purdue.edu::30b30e1c-8f03-480b-b8ea-4431440b0c82" providerId="AD" clId="Web-{C58F34EF-DBAA-79EE-3465-015400C35786}" dt="2023-03-24T15:46:08.188" v="26" actId="20577"/>
        <pc:sldMkLst>
          <pc:docMk/>
          <pc:sldMk cId="1885007205" sldId="284"/>
        </pc:sldMkLst>
        <pc:spChg chg="mod">
          <ac:chgData name="Vemula, Satya Sai Bharath" userId="S::vsatyasa@purdue.edu::30b30e1c-8f03-480b-b8ea-4431440b0c82" providerId="AD" clId="Web-{C58F34EF-DBAA-79EE-3465-015400C35786}" dt="2023-03-24T15:46:08.188" v="26" actId="20577"/>
          <ac:spMkLst>
            <pc:docMk/>
            <pc:sldMk cId="1885007205" sldId="284"/>
            <ac:spMk id="3" creationId="{1AD992F9-30A9-E64B-A6C3-8EE29DCD6203}"/>
          </ac:spMkLst>
        </pc:spChg>
      </pc:sldChg>
    </pc:docChg>
  </pc:docChgLst>
  <pc:docChgLst>
    <pc:chgData name="Vemula, Satya Sai Bharath" userId="S::vsatyasa@purdue.edu::30b30e1c-8f03-480b-b8ea-4431440b0c82" providerId="AD" clId="Web-{DC50EDE5-168C-F876-0173-A37044C856FA}"/>
    <pc:docChg chg="addSld delSld modSld">
      <pc:chgData name="Vemula, Satya Sai Bharath" userId="S::vsatyasa@purdue.edu::30b30e1c-8f03-480b-b8ea-4431440b0c82" providerId="AD" clId="Web-{DC50EDE5-168C-F876-0173-A37044C856FA}" dt="2023-03-23T05:09:39.324" v="25" actId="20577"/>
      <pc:docMkLst>
        <pc:docMk/>
      </pc:docMkLst>
      <pc:sldChg chg="modSp">
        <pc:chgData name="Vemula, Satya Sai Bharath" userId="S::vsatyasa@purdue.edu::30b30e1c-8f03-480b-b8ea-4431440b0c82" providerId="AD" clId="Web-{DC50EDE5-168C-F876-0173-A37044C856FA}" dt="2023-03-23T05:01:40.070" v="10" actId="1076"/>
        <pc:sldMkLst>
          <pc:docMk/>
          <pc:sldMk cId="3903871611" sldId="293"/>
        </pc:sldMkLst>
        <pc:spChg chg="mod">
          <ac:chgData name="Vemula, Satya Sai Bharath" userId="S::vsatyasa@purdue.edu::30b30e1c-8f03-480b-b8ea-4431440b0c82" providerId="AD" clId="Web-{DC50EDE5-168C-F876-0173-A37044C856FA}" dt="2023-03-23T05:01:40.070" v="10" actId="1076"/>
          <ac:spMkLst>
            <pc:docMk/>
            <pc:sldMk cId="3903871611" sldId="293"/>
            <ac:spMk id="4" creationId="{D088CA72-1360-7448-905E-7ABEEE54361F}"/>
          </ac:spMkLst>
        </pc:spChg>
      </pc:sldChg>
      <pc:sldChg chg="modSp">
        <pc:chgData name="Vemula, Satya Sai Bharath" userId="S::vsatyasa@purdue.edu::30b30e1c-8f03-480b-b8ea-4431440b0c82" providerId="AD" clId="Web-{DC50EDE5-168C-F876-0173-A37044C856FA}" dt="2023-03-23T05:09:39.324" v="25" actId="20577"/>
        <pc:sldMkLst>
          <pc:docMk/>
          <pc:sldMk cId="618709" sldId="296"/>
        </pc:sldMkLst>
        <pc:spChg chg="mod">
          <ac:chgData name="Vemula, Satya Sai Bharath" userId="S::vsatyasa@purdue.edu::30b30e1c-8f03-480b-b8ea-4431440b0c82" providerId="AD" clId="Web-{DC50EDE5-168C-F876-0173-A37044C856FA}" dt="2023-03-23T05:09:39.324" v="25" actId="20577"/>
          <ac:spMkLst>
            <pc:docMk/>
            <pc:sldMk cId="618709" sldId="296"/>
            <ac:spMk id="4" creationId="{D9E260A4-D036-1D77-F265-4708B8677806}"/>
          </ac:spMkLst>
        </pc:spChg>
        <pc:spChg chg="mod">
          <ac:chgData name="Vemula, Satya Sai Bharath" userId="S::vsatyasa@purdue.edu::30b30e1c-8f03-480b-b8ea-4431440b0c82" providerId="AD" clId="Web-{DC50EDE5-168C-F876-0173-A37044C856FA}" dt="2023-03-23T05:08:58.526" v="12" actId="20577"/>
          <ac:spMkLst>
            <pc:docMk/>
            <pc:sldMk cId="618709" sldId="296"/>
            <ac:spMk id="14" creationId="{7C11B528-8613-8F55-90F4-C1216DDBA89B}"/>
          </ac:spMkLst>
        </pc:spChg>
      </pc:sldChg>
      <pc:sldChg chg="add del">
        <pc:chgData name="Vemula, Satya Sai Bharath" userId="S::vsatyasa@purdue.edu::30b30e1c-8f03-480b-b8ea-4431440b0c82" providerId="AD" clId="Web-{DC50EDE5-168C-F876-0173-A37044C856FA}" dt="2023-03-23T04:15:28.354" v="1"/>
        <pc:sldMkLst>
          <pc:docMk/>
          <pc:sldMk cId="779235387" sldId="300"/>
        </pc:sldMkLst>
      </pc:sldChg>
      <pc:sldChg chg="modSp add replId">
        <pc:chgData name="Vemula, Satya Sai Bharath" userId="S::vsatyasa@purdue.edu::30b30e1c-8f03-480b-b8ea-4431440b0c82" providerId="AD" clId="Web-{DC50EDE5-168C-F876-0173-A37044C856FA}" dt="2023-03-23T04:15:39.027" v="5" actId="20577"/>
        <pc:sldMkLst>
          <pc:docMk/>
          <pc:sldMk cId="709752203" sldId="309"/>
        </pc:sldMkLst>
        <pc:spChg chg="mod">
          <ac:chgData name="Vemula, Satya Sai Bharath" userId="S::vsatyasa@purdue.edu::30b30e1c-8f03-480b-b8ea-4431440b0c82" providerId="AD" clId="Web-{DC50EDE5-168C-F876-0173-A37044C856FA}" dt="2023-03-23T04:15:39.027" v="5" actId="20577"/>
          <ac:spMkLst>
            <pc:docMk/>
            <pc:sldMk cId="709752203" sldId="309"/>
            <ac:spMk id="4" creationId="{D9E260A4-D036-1D77-F265-4708B8677806}"/>
          </ac:spMkLst>
        </pc:spChg>
      </pc:sldChg>
    </pc:docChg>
  </pc:docChgLst>
  <pc:docChgLst>
    <pc:chgData name="Bandyopadhyay, Rwitam" userId="384ca036-9392-41d8-94fc-a96f43318821" providerId="ADAL" clId="{EEA02C26-7221-4509-970C-09A4D3E180F1}"/>
    <pc:docChg chg="undo redo custSel addSld delSld modSld sldOrd addSection delSection modSection">
      <pc:chgData name="Bandyopadhyay, Rwitam" userId="384ca036-9392-41d8-94fc-a96f43318821" providerId="ADAL" clId="{EEA02C26-7221-4509-970C-09A4D3E180F1}" dt="2023-04-19T22:33:52.379" v="5061" actId="20577"/>
      <pc:docMkLst>
        <pc:docMk/>
      </pc:docMkLst>
      <pc:sldChg chg="modSp mod">
        <pc:chgData name="Bandyopadhyay, Rwitam" userId="384ca036-9392-41d8-94fc-a96f43318821" providerId="ADAL" clId="{EEA02C26-7221-4509-970C-09A4D3E180F1}" dt="2023-04-17T03:36:54.839" v="2357"/>
        <pc:sldMkLst>
          <pc:docMk/>
          <pc:sldMk cId="2138744924" sldId="283"/>
        </pc:sldMkLst>
        <pc:graphicFrameChg chg="mod modGraphic">
          <ac:chgData name="Bandyopadhyay, Rwitam" userId="384ca036-9392-41d8-94fc-a96f43318821" providerId="ADAL" clId="{EEA02C26-7221-4509-970C-09A4D3E180F1}" dt="2023-04-17T03:36:54.839" v="2357"/>
          <ac:graphicFrameMkLst>
            <pc:docMk/>
            <pc:sldMk cId="2138744924" sldId="283"/>
            <ac:graphicFrameMk id="7" creationId="{BAE33F77-1DCB-C367-1F3A-4E5624B52D8A}"/>
          </ac:graphicFrameMkLst>
        </pc:graphicFrameChg>
      </pc:sldChg>
      <pc:sldChg chg="modSp mod">
        <pc:chgData name="Bandyopadhyay, Rwitam" userId="384ca036-9392-41d8-94fc-a96f43318821" providerId="ADAL" clId="{EEA02C26-7221-4509-970C-09A4D3E180F1}" dt="2023-04-14T00:40:52.197" v="761" actId="20577"/>
        <pc:sldMkLst>
          <pc:docMk/>
          <pc:sldMk cId="1885007205" sldId="284"/>
        </pc:sldMkLst>
        <pc:spChg chg="mod">
          <ac:chgData name="Bandyopadhyay, Rwitam" userId="384ca036-9392-41d8-94fc-a96f43318821" providerId="ADAL" clId="{EEA02C26-7221-4509-970C-09A4D3E180F1}" dt="2023-04-14T00:40:52.197" v="761" actId="20577"/>
          <ac:spMkLst>
            <pc:docMk/>
            <pc:sldMk cId="1885007205" sldId="284"/>
            <ac:spMk id="3" creationId="{1AD992F9-30A9-E64B-A6C3-8EE29DCD6203}"/>
          </ac:spMkLst>
        </pc:spChg>
      </pc:sldChg>
      <pc:sldChg chg="del">
        <pc:chgData name="Bandyopadhyay, Rwitam" userId="384ca036-9392-41d8-94fc-a96f43318821" providerId="ADAL" clId="{EEA02C26-7221-4509-970C-09A4D3E180F1}" dt="2023-04-03T04:46:38.715" v="2" actId="18676"/>
        <pc:sldMkLst>
          <pc:docMk/>
          <pc:sldMk cId="76322731" sldId="285"/>
        </pc:sldMkLst>
      </pc:sldChg>
      <pc:sldChg chg="del">
        <pc:chgData name="Bandyopadhyay, Rwitam" userId="384ca036-9392-41d8-94fc-a96f43318821" providerId="ADAL" clId="{EEA02C26-7221-4509-970C-09A4D3E180F1}" dt="2023-04-03T04:46:38.715" v="2" actId="18676"/>
        <pc:sldMkLst>
          <pc:docMk/>
          <pc:sldMk cId="397432505" sldId="286"/>
        </pc:sldMkLst>
      </pc:sldChg>
      <pc:sldChg chg="del">
        <pc:chgData name="Bandyopadhyay, Rwitam" userId="384ca036-9392-41d8-94fc-a96f43318821" providerId="ADAL" clId="{EEA02C26-7221-4509-970C-09A4D3E180F1}" dt="2023-04-03T04:46:38.715" v="2" actId="18676"/>
        <pc:sldMkLst>
          <pc:docMk/>
          <pc:sldMk cId="523863370" sldId="288"/>
        </pc:sldMkLst>
      </pc:sldChg>
      <pc:sldChg chg="del">
        <pc:chgData name="Bandyopadhyay, Rwitam" userId="384ca036-9392-41d8-94fc-a96f43318821" providerId="ADAL" clId="{EEA02C26-7221-4509-970C-09A4D3E180F1}" dt="2023-04-03T04:46:38.715" v="2" actId="18676"/>
        <pc:sldMkLst>
          <pc:docMk/>
          <pc:sldMk cId="3131262816" sldId="289"/>
        </pc:sldMkLst>
      </pc:sldChg>
      <pc:sldChg chg="del">
        <pc:chgData name="Bandyopadhyay, Rwitam" userId="384ca036-9392-41d8-94fc-a96f43318821" providerId="ADAL" clId="{EEA02C26-7221-4509-970C-09A4D3E180F1}" dt="2023-04-03T04:46:38.715" v="2" actId="18676"/>
        <pc:sldMkLst>
          <pc:docMk/>
          <pc:sldMk cId="3892501768" sldId="290"/>
        </pc:sldMkLst>
      </pc:sldChg>
      <pc:sldChg chg="del">
        <pc:chgData name="Bandyopadhyay, Rwitam" userId="384ca036-9392-41d8-94fc-a96f43318821" providerId="ADAL" clId="{EEA02C26-7221-4509-970C-09A4D3E180F1}" dt="2023-04-03T04:46:38.715" v="2" actId="18676"/>
        <pc:sldMkLst>
          <pc:docMk/>
          <pc:sldMk cId="2831854034" sldId="291"/>
        </pc:sldMkLst>
      </pc:sldChg>
      <pc:sldChg chg="del">
        <pc:chgData name="Bandyopadhyay, Rwitam" userId="384ca036-9392-41d8-94fc-a96f43318821" providerId="ADAL" clId="{EEA02C26-7221-4509-970C-09A4D3E180F1}" dt="2023-04-03T04:46:38.715" v="2" actId="18676"/>
        <pc:sldMkLst>
          <pc:docMk/>
          <pc:sldMk cId="1952145526" sldId="292"/>
        </pc:sldMkLst>
      </pc:sldChg>
      <pc:sldChg chg="del">
        <pc:chgData name="Bandyopadhyay, Rwitam" userId="384ca036-9392-41d8-94fc-a96f43318821" providerId="ADAL" clId="{EEA02C26-7221-4509-970C-09A4D3E180F1}" dt="2023-04-03T04:46:35.764" v="1" actId="18676"/>
        <pc:sldMkLst>
          <pc:docMk/>
          <pc:sldMk cId="3903871611" sldId="293"/>
        </pc:sldMkLst>
      </pc:sldChg>
      <pc:sldChg chg="del">
        <pc:chgData name="Bandyopadhyay, Rwitam" userId="384ca036-9392-41d8-94fc-a96f43318821" providerId="ADAL" clId="{EEA02C26-7221-4509-970C-09A4D3E180F1}" dt="2023-04-03T04:46:38.715" v="2" actId="18676"/>
        <pc:sldMkLst>
          <pc:docMk/>
          <pc:sldMk cId="1599833296" sldId="294"/>
        </pc:sldMkLst>
      </pc:sldChg>
      <pc:sldChg chg="del">
        <pc:chgData name="Bandyopadhyay, Rwitam" userId="384ca036-9392-41d8-94fc-a96f43318821" providerId="ADAL" clId="{EEA02C26-7221-4509-970C-09A4D3E180F1}" dt="2023-04-03T04:46:38.715" v="2" actId="18676"/>
        <pc:sldMkLst>
          <pc:docMk/>
          <pc:sldMk cId="641747337" sldId="295"/>
        </pc:sldMkLst>
      </pc:sldChg>
      <pc:sldChg chg="del">
        <pc:chgData name="Bandyopadhyay, Rwitam" userId="384ca036-9392-41d8-94fc-a96f43318821" providerId="ADAL" clId="{EEA02C26-7221-4509-970C-09A4D3E180F1}" dt="2023-04-03T04:46:35.764" v="1" actId="18676"/>
        <pc:sldMkLst>
          <pc:docMk/>
          <pc:sldMk cId="618709" sldId="296"/>
        </pc:sldMkLst>
      </pc:sldChg>
      <pc:sldChg chg="del">
        <pc:chgData name="Bandyopadhyay, Rwitam" userId="384ca036-9392-41d8-94fc-a96f43318821" providerId="ADAL" clId="{EEA02C26-7221-4509-970C-09A4D3E180F1}" dt="2023-04-03T04:46:35.764" v="1" actId="18676"/>
        <pc:sldMkLst>
          <pc:docMk/>
          <pc:sldMk cId="2990757710" sldId="297"/>
        </pc:sldMkLst>
      </pc:sldChg>
      <pc:sldChg chg="del">
        <pc:chgData name="Bandyopadhyay, Rwitam" userId="384ca036-9392-41d8-94fc-a96f43318821" providerId="ADAL" clId="{EEA02C26-7221-4509-970C-09A4D3E180F1}" dt="2023-04-03T04:46:35.764" v="1" actId="18676"/>
        <pc:sldMkLst>
          <pc:docMk/>
          <pc:sldMk cId="3335012161" sldId="298"/>
        </pc:sldMkLst>
      </pc:sldChg>
      <pc:sldChg chg="del">
        <pc:chgData name="Bandyopadhyay, Rwitam" userId="384ca036-9392-41d8-94fc-a96f43318821" providerId="ADAL" clId="{EEA02C26-7221-4509-970C-09A4D3E180F1}" dt="2023-04-03T04:46:35.764" v="1" actId="18676"/>
        <pc:sldMkLst>
          <pc:docMk/>
          <pc:sldMk cId="4126808275" sldId="299"/>
        </pc:sldMkLst>
      </pc:sldChg>
      <pc:sldChg chg="del">
        <pc:chgData name="Bandyopadhyay, Rwitam" userId="384ca036-9392-41d8-94fc-a96f43318821" providerId="ADAL" clId="{EEA02C26-7221-4509-970C-09A4D3E180F1}" dt="2023-04-03T04:46:35.764" v="1" actId="18676"/>
        <pc:sldMkLst>
          <pc:docMk/>
          <pc:sldMk cId="779235387" sldId="300"/>
        </pc:sldMkLst>
      </pc:sldChg>
      <pc:sldChg chg="del">
        <pc:chgData name="Bandyopadhyay, Rwitam" userId="384ca036-9392-41d8-94fc-a96f43318821" providerId="ADAL" clId="{EEA02C26-7221-4509-970C-09A4D3E180F1}" dt="2023-04-03T04:46:38.715" v="2" actId="18676"/>
        <pc:sldMkLst>
          <pc:docMk/>
          <pc:sldMk cId="2825869660" sldId="301"/>
        </pc:sldMkLst>
      </pc:sldChg>
      <pc:sldChg chg="del">
        <pc:chgData name="Bandyopadhyay, Rwitam" userId="384ca036-9392-41d8-94fc-a96f43318821" providerId="ADAL" clId="{EEA02C26-7221-4509-970C-09A4D3E180F1}" dt="2023-04-03T04:46:38.715" v="2" actId="18676"/>
        <pc:sldMkLst>
          <pc:docMk/>
          <pc:sldMk cId="338930534" sldId="303"/>
        </pc:sldMkLst>
      </pc:sldChg>
      <pc:sldChg chg="del">
        <pc:chgData name="Bandyopadhyay, Rwitam" userId="384ca036-9392-41d8-94fc-a96f43318821" providerId="ADAL" clId="{EEA02C26-7221-4509-970C-09A4D3E180F1}" dt="2023-04-03T04:46:35.764" v="1" actId="18676"/>
        <pc:sldMkLst>
          <pc:docMk/>
          <pc:sldMk cId="826844400" sldId="304"/>
        </pc:sldMkLst>
      </pc:sldChg>
      <pc:sldChg chg="del">
        <pc:chgData name="Bandyopadhyay, Rwitam" userId="384ca036-9392-41d8-94fc-a96f43318821" providerId="ADAL" clId="{EEA02C26-7221-4509-970C-09A4D3E180F1}" dt="2023-04-03T04:46:35.764" v="1" actId="18676"/>
        <pc:sldMkLst>
          <pc:docMk/>
          <pc:sldMk cId="552993151" sldId="305"/>
        </pc:sldMkLst>
      </pc:sldChg>
      <pc:sldChg chg="del">
        <pc:chgData name="Bandyopadhyay, Rwitam" userId="384ca036-9392-41d8-94fc-a96f43318821" providerId="ADAL" clId="{EEA02C26-7221-4509-970C-09A4D3E180F1}" dt="2023-04-03T04:46:38.715" v="2" actId="18676"/>
        <pc:sldMkLst>
          <pc:docMk/>
          <pc:sldMk cId="2618531677" sldId="307"/>
        </pc:sldMkLst>
      </pc:sldChg>
      <pc:sldChg chg="del">
        <pc:chgData name="Bandyopadhyay, Rwitam" userId="384ca036-9392-41d8-94fc-a96f43318821" providerId="ADAL" clId="{EEA02C26-7221-4509-970C-09A4D3E180F1}" dt="2023-04-03T04:46:38.715" v="2" actId="18676"/>
        <pc:sldMkLst>
          <pc:docMk/>
          <pc:sldMk cId="3393159853" sldId="308"/>
        </pc:sldMkLst>
      </pc:sldChg>
      <pc:sldChg chg="addSp delSp modSp add del mod">
        <pc:chgData name="Bandyopadhyay, Rwitam" userId="384ca036-9392-41d8-94fc-a96f43318821" providerId="ADAL" clId="{EEA02C26-7221-4509-970C-09A4D3E180F1}" dt="2023-04-15T22:43:44.253" v="2191" actId="1076"/>
        <pc:sldMkLst>
          <pc:docMk/>
          <pc:sldMk cId="2346749948" sldId="310"/>
        </pc:sldMkLst>
        <pc:spChg chg="del mod">
          <ac:chgData name="Bandyopadhyay, Rwitam" userId="384ca036-9392-41d8-94fc-a96f43318821" providerId="ADAL" clId="{EEA02C26-7221-4509-970C-09A4D3E180F1}" dt="2023-04-15T22:39:08.430" v="2171" actId="478"/>
          <ac:spMkLst>
            <pc:docMk/>
            <pc:sldMk cId="2346749948" sldId="310"/>
            <ac:spMk id="2" creationId="{F5FE40C7-BC0B-F34A-A2BE-61620CFD36AF}"/>
          </ac:spMkLst>
        </pc:spChg>
        <pc:picChg chg="add mod">
          <ac:chgData name="Bandyopadhyay, Rwitam" userId="384ca036-9392-41d8-94fc-a96f43318821" providerId="ADAL" clId="{EEA02C26-7221-4509-970C-09A4D3E180F1}" dt="2023-04-15T22:43:44.253" v="2191" actId="1076"/>
          <ac:picMkLst>
            <pc:docMk/>
            <pc:sldMk cId="2346749948" sldId="310"/>
            <ac:picMk id="8" creationId="{F87B87F4-48EF-37BF-B3DB-58204E0BA3B1}"/>
          </ac:picMkLst>
        </pc:picChg>
        <pc:picChg chg="add del mod">
          <ac:chgData name="Bandyopadhyay, Rwitam" userId="384ca036-9392-41d8-94fc-a96f43318821" providerId="ADAL" clId="{EEA02C26-7221-4509-970C-09A4D3E180F1}" dt="2023-04-15T22:39:41.975" v="2184" actId="478"/>
          <ac:picMkLst>
            <pc:docMk/>
            <pc:sldMk cId="2346749948" sldId="310"/>
            <ac:picMk id="1026" creationId="{B870353D-951D-FCCE-AD00-B61A03F1C553}"/>
          </ac:picMkLst>
        </pc:picChg>
        <pc:picChg chg="del">
          <ac:chgData name="Bandyopadhyay, Rwitam" userId="384ca036-9392-41d8-94fc-a96f43318821" providerId="ADAL" clId="{EEA02C26-7221-4509-970C-09A4D3E180F1}" dt="2023-04-03T04:48:02.161" v="36" actId="478"/>
          <ac:picMkLst>
            <pc:docMk/>
            <pc:sldMk cId="2346749948" sldId="310"/>
            <ac:picMk id="2050" creationId="{7A57558D-42D0-07A1-8505-1867F4D323A6}"/>
          </ac:picMkLst>
        </pc:picChg>
      </pc:sldChg>
      <pc:sldChg chg="del">
        <pc:chgData name="Bandyopadhyay, Rwitam" userId="384ca036-9392-41d8-94fc-a96f43318821" providerId="ADAL" clId="{EEA02C26-7221-4509-970C-09A4D3E180F1}" dt="2023-04-03T04:46:33.019" v="0" actId="18676"/>
        <pc:sldMkLst>
          <pc:docMk/>
          <pc:sldMk cId="2537160579" sldId="311"/>
        </pc:sldMkLst>
      </pc:sldChg>
      <pc:sldChg chg="del">
        <pc:chgData name="Bandyopadhyay, Rwitam" userId="384ca036-9392-41d8-94fc-a96f43318821" providerId="ADAL" clId="{EEA02C26-7221-4509-970C-09A4D3E180F1}" dt="2023-04-03T04:46:33.019" v="0" actId="18676"/>
        <pc:sldMkLst>
          <pc:docMk/>
          <pc:sldMk cId="996384281" sldId="312"/>
        </pc:sldMkLst>
      </pc:sldChg>
      <pc:sldChg chg="del">
        <pc:chgData name="Bandyopadhyay, Rwitam" userId="384ca036-9392-41d8-94fc-a96f43318821" providerId="ADAL" clId="{EEA02C26-7221-4509-970C-09A4D3E180F1}" dt="2023-04-03T04:46:35.764" v="1" actId="18676"/>
        <pc:sldMkLst>
          <pc:docMk/>
          <pc:sldMk cId="2442839371" sldId="313"/>
        </pc:sldMkLst>
      </pc:sldChg>
      <pc:sldChg chg="del">
        <pc:chgData name="Bandyopadhyay, Rwitam" userId="384ca036-9392-41d8-94fc-a96f43318821" providerId="ADAL" clId="{EEA02C26-7221-4509-970C-09A4D3E180F1}" dt="2023-04-03T04:46:35.764" v="1" actId="18676"/>
        <pc:sldMkLst>
          <pc:docMk/>
          <pc:sldMk cId="1144428385" sldId="314"/>
        </pc:sldMkLst>
      </pc:sldChg>
      <pc:sldChg chg="del">
        <pc:chgData name="Bandyopadhyay, Rwitam" userId="384ca036-9392-41d8-94fc-a96f43318821" providerId="ADAL" clId="{EEA02C26-7221-4509-970C-09A4D3E180F1}" dt="2023-04-03T04:46:35.764" v="1" actId="18676"/>
        <pc:sldMkLst>
          <pc:docMk/>
          <pc:sldMk cId="3933870123" sldId="316"/>
        </pc:sldMkLst>
      </pc:sldChg>
      <pc:sldChg chg="del">
        <pc:chgData name="Bandyopadhyay, Rwitam" userId="384ca036-9392-41d8-94fc-a96f43318821" providerId="ADAL" clId="{EEA02C26-7221-4509-970C-09A4D3E180F1}" dt="2023-04-03T04:46:35.764" v="1" actId="18676"/>
        <pc:sldMkLst>
          <pc:docMk/>
          <pc:sldMk cId="3204225909" sldId="317"/>
        </pc:sldMkLst>
      </pc:sldChg>
      <pc:sldChg chg="del">
        <pc:chgData name="Bandyopadhyay, Rwitam" userId="384ca036-9392-41d8-94fc-a96f43318821" providerId="ADAL" clId="{EEA02C26-7221-4509-970C-09A4D3E180F1}" dt="2023-04-03T04:46:33.019" v="0" actId="18676"/>
        <pc:sldMkLst>
          <pc:docMk/>
          <pc:sldMk cId="2543518277" sldId="318"/>
        </pc:sldMkLst>
      </pc:sldChg>
      <pc:sldChg chg="del">
        <pc:chgData name="Bandyopadhyay, Rwitam" userId="384ca036-9392-41d8-94fc-a96f43318821" providerId="ADAL" clId="{EEA02C26-7221-4509-970C-09A4D3E180F1}" dt="2023-04-03T04:46:33.019" v="0" actId="18676"/>
        <pc:sldMkLst>
          <pc:docMk/>
          <pc:sldMk cId="4274619372" sldId="319"/>
        </pc:sldMkLst>
      </pc:sldChg>
      <pc:sldChg chg="del">
        <pc:chgData name="Bandyopadhyay, Rwitam" userId="384ca036-9392-41d8-94fc-a96f43318821" providerId="ADAL" clId="{EEA02C26-7221-4509-970C-09A4D3E180F1}" dt="2023-04-03T04:46:33.019" v="0" actId="18676"/>
        <pc:sldMkLst>
          <pc:docMk/>
          <pc:sldMk cId="1785024005" sldId="320"/>
        </pc:sldMkLst>
      </pc:sldChg>
      <pc:sldChg chg="del">
        <pc:chgData name="Bandyopadhyay, Rwitam" userId="384ca036-9392-41d8-94fc-a96f43318821" providerId="ADAL" clId="{EEA02C26-7221-4509-970C-09A4D3E180F1}" dt="2023-04-03T04:46:33.019" v="0" actId="18676"/>
        <pc:sldMkLst>
          <pc:docMk/>
          <pc:sldMk cId="787058080" sldId="321"/>
        </pc:sldMkLst>
      </pc:sldChg>
      <pc:sldChg chg="del">
        <pc:chgData name="Bandyopadhyay, Rwitam" userId="384ca036-9392-41d8-94fc-a96f43318821" providerId="ADAL" clId="{EEA02C26-7221-4509-970C-09A4D3E180F1}" dt="2023-04-03T04:46:33.019" v="0" actId="18676"/>
        <pc:sldMkLst>
          <pc:docMk/>
          <pc:sldMk cId="706830127" sldId="322"/>
        </pc:sldMkLst>
      </pc:sldChg>
      <pc:sldChg chg="del">
        <pc:chgData name="Bandyopadhyay, Rwitam" userId="384ca036-9392-41d8-94fc-a96f43318821" providerId="ADAL" clId="{EEA02C26-7221-4509-970C-09A4D3E180F1}" dt="2023-04-03T04:46:33.019" v="0" actId="18676"/>
        <pc:sldMkLst>
          <pc:docMk/>
          <pc:sldMk cId="2710455497" sldId="323"/>
        </pc:sldMkLst>
      </pc:sldChg>
      <pc:sldChg chg="del">
        <pc:chgData name="Bandyopadhyay, Rwitam" userId="384ca036-9392-41d8-94fc-a96f43318821" providerId="ADAL" clId="{EEA02C26-7221-4509-970C-09A4D3E180F1}" dt="2023-04-03T04:46:33.019" v="0" actId="18676"/>
        <pc:sldMkLst>
          <pc:docMk/>
          <pc:sldMk cId="712544124" sldId="324"/>
        </pc:sldMkLst>
      </pc:sldChg>
      <pc:sldChg chg="del">
        <pc:chgData name="Bandyopadhyay, Rwitam" userId="384ca036-9392-41d8-94fc-a96f43318821" providerId="ADAL" clId="{EEA02C26-7221-4509-970C-09A4D3E180F1}" dt="2023-04-03T04:46:33.019" v="0" actId="18676"/>
        <pc:sldMkLst>
          <pc:docMk/>
          <pc:sldMk cId="21016994" sldId="325"/>
        </pc:sldMkLst>
      </pc:sldChg>
      <pc:sldChg chg="del">
        <pc:chgData name="Bandyopadhyay, Rwitam" userId="384ca036-9392-41d8-94fc-a96f43318821" providerId="ADAL" clId="{EEA02C26-7221-4509-970C-09A4D3E180F1}" dt="2023-04-03T04:46:33.019" v="0" actId="18676"/>
        <pc:sldMkLst>
          <pc:docMk/>
          <pc:sldMk cId="733108887" sldId="326"/>
        </pc:sldMkLst>
      </pc:sldChg>
      <pc:sldChg chg="del">
        <pc:chgData name="Bandyopadhyay, Rwitam" userId="384ca036-9392-41d8-94fc-a96f43318821" providerId="ADAL" clId="{EEA02C26-7221-4509-970C-09A4D3E180F1}" dt="2023-04-03T04:46:33.019" v="0" actId="18676"/>
        <pc:sldMkLst>
          <pc:docMk/>
          <pc:sldMk cId="3106768405" sldId="327"/>
        </pc:sldMkLst>
      </pc:sldChg>
      <pc:sldChg chg="del">
        <pc:chgData name="Bandyopadhyay, Rwitam" userId="384ca036-9392-41d8-94fc-a96f43318821" providerId="ADAL" clId="{EEA02C26-7221-4509-970C-09A4D3E180F1}" dt="2023-04-03T04:46:33.019" v="0" actId="18676"/>
        <pc:sldMkLst>
          <pc:docMk/>
          <pc:sldMk cId="2559387440" sldId="328"/>
        </pc:sldMkLst>
      </pc:sldChg>
      <pc:sldChg chg="del">
        <pc:chgData name="Bandyopadhyay, Rwitam" userId="384ca036-9392-41d8-94fc-a96f43318821" providerId="ADAL" clId="{EEA02C26-7221-4509-970C-09A4D3E180F1}" dt="2023-04-03T04:46:33.019" v="0" actId="18676"/>
        <pc:sldMkLst>
          <pc:docMk/>
          <pc:sldMk cId="3536519065" sldId="329"/>
        </pc:sldMkLst>
      </pc:sldChg>
      <pc:sldChg chg="del">
        <pc:chgData name="Bandyopadhyay, Rwitam" userId="384ca036-9392-41d8-94fc-a96f43318821" providerId="ADAL" clId="{EEA02C26-7221-4509-970C-09A4D3E180F1}" dt="2023-04-03T04:46:38.715" v="2" actId="18676"/>
        <pc:sldMkLst>
          <pc:docMk/>
          <pc:sldMk cId="1814030954" sldId="330"/>
        </pc:sldMkLst>
      </pc:sldChg>
      <pc:sldChg chg="del">
        <pc:chgData name="Bandyopadhyay, Rwitam" userId="384ca036-9392-41d8-94fc-a96f43318821" providerId="ADAL" clId="{EEA02C26-7221-4509-970C-09A4D3E180F1}" dt="2023-04-03T04:46:38.715" v="2" actId="18676"/>
        <pc:sldMkLst>
          <pc:docMk/>
          <pc:sldMk cId="2025748794" sldId="331"/>
        </pc:sldMkLst>
      </pc:sldChg>
      <pc:sldChg chg="del">
        <pc:chgData name="Bandyopadhyay, Rwitam" userId="384ca036-9392-41d8-94fc-a96f43318821" providerId="ADAL" clId="{EEA02C26-7221-4509-970C-09A4D3E180F1}" dt="2023-04-03T04:46:38.715" v="2" actId="18676"/>
        <pc:sldMkLst>
          <pc:docMk/>
          <pc:sldMk cId="1776625117" sldId="332"/>
        </pc:sldMkLst>
      </pc:sldChg>
      <pc:sldChg chg="del">
        <pc:chgData name="Bandyopadhyay, Rwitam" userId="384ca036-9392-41d8-94fc-a96f43318821" providerId="ADAL" clId="{EEA02C26-7221-4509-970C-09A4D3E180F1}" dt="2023-04-03T04:46:38.715" v="2" actId="18676"/>
        <pc:sldMkLst>
          <pc:docMk/>
          <pc:sldMk cId="3378409167" sldId="333"/>
        </pc:sldMkLst>
      </pc:sldChg>
      <pc:sldChg chg="del">
        <pc:chgData name="Bandyopadhyay, Rwitam" userId="384ca036-9392-41d8-94fc-a96f43318821" providerId="ADAL" clId="{EEA02C26-7221-4509-970C-09A4D3E180F1}" dt="2023-04-03T04:46:38.715" v="2" actId="18676"/>
        <pc:sldMkLst>
          <pc:docMk/>
          <pc:sldMk cId="1990491596" sldId="334"/>
        </pc:sldMkLst>
      </pc:sldChg>
      <pc:sldChg chg="del">
        <pc:chgData name="Bandyopadhyay, Rwitam" userId="384ca036-9392-41d8-94fc-a96f43318821" providerId="ADAL" clId="{EEA02C26-7221-4509-970C-09A4D3E180F1}" dt="2023-04-03T04:46:38.715" v="2" actId="18676"/>
        <pc:sldMkLst>
          <pc:docMk/>
          <pc:sldMk cId="3401292761" sldId="335"/>
        </pc:sldMkLst>
      </pc:sldChg>
      <pc:sldChg chg="del">
        <pc:chgData name="Bandyopadhyay, Rwitam" userId="384ca036-9392-41d8-94fc-a96f43318821" providerId="ADAL" clId="{EEA02C26-7221-4509-970C-09A4D3E180F1}" dt="2023-04-03T04:46:38.715" v="2" actId="18676"/>
        <pc:sldMkLst>
          <pc:docMk/>
          <pc:sldMk cId="910795951" sldId="336"/>
        </pc:sldMkLst>
      </pc:sldChg>
      <pc:sldChg chg="del">
        <pc:chgData name="Bandyopadhyay, Rwitam" userId="384ca036-9392-41d8-94fc-a96f43318821" providerId="ADAL" clId="{EEA02C26-7221-4509-970C-09A4D3E180F1}" dt="2023-04-03T04:46:38.715" v="2" actId="18676"/>
        <pc:sldMkLst>
          <pc:docMk/>
          <pc:sldMk cId="3993491571" sldId="337"/>
        </pc:sldMkLst>
      </pc:sldChg>
      <pc:sldChg chg="del">
        <pc:chgData name="Bandyopadhyay, Rwitam" userId="384ca036-9392-41d8-94fc-a96f43318821" providerId="ADAL" clId="{EEA02C26-7221-4509-970C-09A4D3E180F1}" dt="2023-04-03T04:46:33.019" v="0" actId="18676"/>
        <pc:sldMkLst>
          <pc:docMk/>
          <pc:sldMk cId="1653878040" sldId="339"/>
        </pc:sldMkLst>
      </pc:sldChg>
      <pc:sldChg chg="modSp add mod ord">
        <pc:chgData name="Bandyopadhyay, Rwitam" userId="384ca036-9392-41d8-94fc-a96f43318821" providerId="ADAL" clId="{EEA02C26-7221-4509-970C-09A4D3E180F1}" dt="2023-04-03T04:49:15.332" v="81" actId="1076"/>
        <pc:sldMkLst>
          <pc:docMk/>
          <pc:sldMk cId="1844003607" sldId="341"/>
        </pc:sldMkLst>
        <pc:spChg chg="mod">
          <ac:chgData name="Bandyopadhyay, Rwitam" userId="384ca036-9392-41d8-94fc-a96f43318821" providerId="ADAL" clId="{EEA02C26-7221-4509-970C-09A4D3E180F1}" dt="2023-04-03T04:48:56.986" v="56" actId="20577"/>
          <ac:spMkLst>
            <pc:docMk/>
            <pc:sldMk cId="1844003607" sldId="341"/>
            <ac:spMk id="2" creationId="{F5FE40C7-BC0B-F34A-A2BE-61620CFD36AF}"/>
          </ac:spMkLst>
        </pc:spChg>
        <pc:spChg chg="mod">
          <ac:chgData name="Bandyopadhyay, Rwitam" userId="384ca036-9392-41d8-94fc-a96f43318821" providerId="ADAL" clId="{EEA02C26-7221-4509-970C-09A4D3E180F1}" dt="2023-04-03T04:49:15.332" v="81" actId="1076"/>
          <ac:spMkLst>
            <pc:docMk/>
            <pc:sldMk cId="1844003607" sldId="341"/>
            <ac:spMk id="4" creationId="{D088CA72-1360-7448-905E-7ABEEE54361F}"/>
          </ac:spMkLst>
        </pc:spChg>
      </pc:sldChg>
      <pc:sldChg chg="modSp add mod ord">
        <pc:chgData name="Bandyopadhyay, Rwitam" userId="384ca036-9392-41d8-94fc-a96f43318821" providerId="ADAL" clId="{EEA02C26-7221-4509-970C-09A4D3E180F1}" dt="2023-04-10T17:43:02.859" v="109" actId="1076"/>
        <pc:sldMkLst>
          <pc:docMk/>
          <pc:sldMk cId="1945482723" sldId="342"/>
        </pc:sldMkLst>
        <pc:spChg chg="mod">
          <ac:chgData name="Bandyopadhyay, Rwitam" userId="384ca036-9392-41d8-94fc-a96f43318821" providerId="ADAL" clId="{EEA02C26-7221-4509-970C-09A4D3E180F1}" dt="2023-04-10T17:42:27.200" v="103" actId="20577"/>
          <ac:spMkLst>
            <pc:docMk/>
            <pc:sldMk cId="1945482723" sldId="342"/>
            <ac:spMk id="2" creationId="{F5FE40C7-BC0B-F34A-A2BE-61620CFD36AF}"/>
          </ac:spMkLst>
        </pc:spChg>
        <pc:spChg chg="mod">
          <ac:chgData name="Bandyopadhyay, Rwitam" userId="384ca036-9392-41d8-94fc-a96f43318821" providerId="ADAL" clId="{EEA02C26-7221-4509-970C-09A4D3E180F1}" dt="2023-04-10T17:43:02.859" v="109" actId="1076"/>
          <ac:spMkLst>
            <pc:docMk/>
            <pc:sldMk cId="1945482723" sldId="342"/>
            <ac:spMk id="4" creationId="{D088CA72-1360-7448-905E-7ABEEE54361F}"/>
          </ac:spMkLst>
        </pc:spChg>
      </pc:sldChg>
      <pc:sldChg chg="addSp delSp modSp new del mod modClrScheme chgLayout">
        <pc:chgData name="Bandyopadhyay, Rwitam" userId="384ca036-9392-41d8-94fc-a96f43318821" providerId="ADAL" clId="{EEA02C26-7221-4509-970C-09A4D3E180F1}" dt="2023-04-14T19:13:53.461" v="839" actId="47"/>
        <pc:sldMkLst>
          <pc:docMk/>
          <pc:sldMk cId="750748506" sldId="343"/>
        </pc:sldMkLst>
        <pc:spChg chg="del mod ord">
          <ac:chgData name="Bandyopadhyay, Rwitam" userId="384ca036-9392-41d8-94fc-a96f43318821" providerId="ADAL" clId="{EEA02C26-7221-4509-970C-09A4D3E180F1}" dt="2023-04-10T17:43:17.404" v="111" actId="700"/>
          <ac:spMkLst>
            <pc:docMk/>
            <pc:sldMk cId="750748506" sldId="343"/>
            <ac:spMk id="2" creationId="{F67C2089-3F3A-BE76-703D-4BD2628ACC9F}"/>
          </ac:spMkLst>
        </pc:spChg>
        <pc:spChg chg="del mod ord">
          <ac:chgData name="Bandyopadhyay, Rwitam" userId="384ca036-9392-41d8-94fc-a96f43318821" providerId="ADAL" clId="{EEA02C26-7221-4509-970C-09A4D3E180F1}" dt="2023-04-10T17:43:17.404" v="111" actId="700"/>
          <ac:spMkLst>
            <pc:docMk/>
            <pc:sldMk cId="750748506" sldId="343"/>
            <ac:spMk id="3" creationId="{68026F1D-D6AD-655F-EC98-0515513FA68F}"/>
          </ac:spMkLst>
        </pc:spChg>
        <pc:spChg chg="del mod ord">
          <ac:chgData name="Bandyopadhyay, Rwitam" userId="384ca036-9392-41d8-94fc-a96f43318821" providerId="ADAL" clId="{EEA02C26-7221-4509-970C-09A4D3E180F1}" dt="2023-04-10T17:43:17.404" v="111" actId="700"/>
          <ac:spMkLst>
            <pc:docMk/>
            <pc:sldMk cId="750748506" sldId="343"/>
            <ac:spMk id="4" creationId="{E099C4BB-0DE2-5A1D-05F5-B82CA24B1850}"/>
          </ac:spMkLst>
        </pc:spChg>
        <pc:spChg chg="mod ord">
          <ac:chgData name="Bandyopadhyay, Rwitam" userId="384ca036-9392-41d8-94fc-a96f43318821" providerId="ADAL" clId="{EEA02C26-7221-4509-970C-09A4D3E180F1}" dt="2023-04-10T17:43:17.404" v="111" actId="700"/>
          <ac:spMkLst>
            <pc:docMk/>
            <pc:sldMk cId="750748506" sldId="343"/>
            <ac:spMk id="5" creationId="{041FFBA3-CFDE-7597-C0F5-8405D1E2A50B}"/>
          </ac:spMkLst>
        </pc:spChg>
        <pc:spChg chg="mod ord">
          <ac:chgData name="Bandyopadhyay, Rwitam" userId="384ca036-9392-41d8-94fc-a96f43318821" providerId="ADAL" clId="{EEA02C26-7221-4509-970C-09A4D3E180F1}" dt="2023-04-10T17:43:17.404" v="111" actId="700"/>
          <ac:spMkLst>
            <pc:docMk/>
            <pc:sldMk cId="750748506" sldId="343"/>
            <ac:spMk id="6" creationId="{2096FE8D-D307-6AB4-F9F5-57D4A88A14D7}"/>
          </ac:spMkLst>
        </pc:spChg>
        <pc:spChg chg="add mod ord">
          <ac:chgData name="Bandyopadhyay, Rwitam" userId="384ca036-9392-41d8-94fc-a96f43318821" providerId="ADAL" clId="{EEA02C26-7221-4509-970C-09A4D3E180F1}" dt="2023-04-10T17:43:17.404" v="111" actId="700"/>
          <ac:spMkLst>
            <pc:docMk/>
            <pc:sldMk cId="750748506" sldId="343"/>
            <ac:spMk id="7" creationId="{6E541E80-B1AD-1081-84A8-5B2608503446}"/>
          </ac:spMkLst>
        </pc:spChg>
        <pc:spChg chg="add mod ord">
          <ac:chgData name="Bandyopadhyay, Rwitam" userId="384ca036-9392-41d8-94fc-a96f43318821" providerId="ADAL" clId="{EEA02C26-7221-4509-970C-09A4D3E180F1}" dt="2023-04-10T17:43:17.404" v="111" actId="700"/>
          <ac:spMkLst>
            <pc:docMk/>
            <pc:sldMk cId="750748506" sldId="343"/>
            <ac:spMk id="8" creationId="{16B1C13B-45A6-89E5-3982-4177AAA39717}"/>
          </ac:spMkLst>
        </pc:spChg>
        <pc:spChg chg="add mod ord">
          <ac:chgData name="Bandyopadhyay, Rwitam" userId="384ca036-9392-41d8-94fc-a96f43318821" providerId="ADAL" clId="{EEA02C26-7221-4509-970C-09A4D3E180F1}" dt="2023-04-10T17:43:17.404" v="111" actId="700"/>
          <ac:spMkLst>
            <pc:docMk/>
            <pc:sldMk cId="750748506" sldId="343"/>
            <ac:spMk id="9" creationId="{26163A51-32F1-82E7-0920-CDAE5CDDB379}"/>
          </ac:spMkLst>
        </pc:spChg>
      </pc:sldChg>
      <pc:sldChg chg="addSp delSp modSp new mod modClrScheme chgLayout">
        <pc:chgData name="Bandyopadhyay, Rwitam" userId="384ca036-9392-41d8-94fc-a96f43318821" providerId="ADAL" clId="{EEA02C26-7221-4509-970C-09A4D3E180F1}" dt="2023-04-17T18:48:38.827" v="3061" actId="20577"/>
        <pc:sldMkLst>
          <pc:docMk/>
          <pc:sldMk cId="2900268959" sldId="344"/>
        </pc:sldMkLst>
        <pc:spChg chg="del mod ord">
          <ac:chgData name="Bandyopadhyay, Rwitam" userId="384ca036-9392-41d8-94fc-a96f43318821" providerId="ADAL" clId="{EEA02C26-7221-4509-970C-09A4D3E180F1}" dt="2023-04-13T00:46:18.821" v="113" actId="700"/>
          <ac:spMkLst>
            <pc:docMk/>
            <pc:sldMk cId="2900268959" sldId="344"/>
            <ac:spMk id="2" creationId="{6FD6C8AD-718D-F63F-08F5-A3BD0A314E72}"/>
          </ac:spMkLst>
        </pc:spChg>
        <pc:spChg chg="del mod ord">
          <ac:chgData name="Bandyopadhyay, Rwitam" userId="384ca036-9392-41d8-94fc-a96f43318821" providerId="ADAL" clId="{EEA02C26-7221-4509-970C-09A4D3E180F1}" dt="2023-04-13T00:46:18.821" v="113" actId="700"/>
          <ac:spMkLst>
            <pc:docMk/>
            <pc:sldMk cId="2900268959" sldId="344"/>
            <ac:spMk id="3" creationId="{507A8387-AAA4-133D-5109-434ADAE56B3F}"/>
          </ac:spMkLst>
        </pc:spChg>
        <pc:spChg chg="del mod ord">
          <ac:chgData name="Bandyopadhyay, Rwitam" userId="384ca036-9392-41d8-94fc-a96f43318821" providerId="ADAL" clId="{EEA02C26-7221-4509-970C-09A4D3E180F1}" dt="2023-04-13T00:46:18.821" v="113" actId="700"/>
          <ac:spMkLst>
            <pc:docMk/>
            <pc:sldMk cId="2900268959" sldId="344"/>
            <ac:spMk id="4" creationId="{199EA4E3-79AF-2F0E-18EE-DAD5D55EC1DF}"/>
          </ac:spMkLst>
        </pc:spChg>
        <pc:spChg chg="mod ord">
          <ac:chgData name="Bandyopadhyay, Rwitam" userId="384ca036-9392-41d8-94fc-a96f43318821" providerId="ADAL" clId="{EEA02C26-7221-4509-970C-09A4D3E180F1}" dt="2023-04-13T00:46:18.821" v="113" actId="700"/>
          <ac:spMkLst>
            <pc:docMk/>
            <pc:sldMk cId="2900268959" sldId="344"/>
            <ac:spMk id="5" creationId="{35990814-C4C4-1549-0208-2B1EBD8FC23C}"/>
          </ac:spMkLst>
        </pc:spChg>
        <pc:spChg chg="mod ord">
          <ac:chgData name="Bandyopadhyay, Rwitam" userId="384ca036-9392-41d8-94fc-a96f43318821" providerId="ADAL" clId="{EEA02C26-7221-4509-970C-09A4D3E180F1}" dt="2023-04-13T00:46:18.821" v="113" actId="700"/>
          <ac:spMkLst>
            <pc:docMk/>
            <pc:sldMk cId="2900268959" sldId="344"/>
            <ac:spMk id="6" creationId="{436EE1D6-2478-FF2F-7122-AC75D6E50625}"/>
          </ac:spMkLst>
        </pc:spChg>
        <pc:spChg chg="add mod ord">
          <ac:chgData name="Bandyopadhyay, Rwitam" userId="384ca036-9392-41d8-94fc-a96f43318821" providerId="ADAL" clId="{EEA02C26-7221-4509-970C-09A4D3E180F1}" dt="2023-04-13T00:46:43.235" v="165" actId="20577"/>
          <ac:spMkLst>
            <pc:docMk/>
            <pc:sldMk cId="2900268959" sldId="344"/>
            <ac:spMk id="7" creationId="{1B1F4408-0323-E8E2-5626-74B3565BBA67}"/>
          </ac:spMkLst>
        </pc:spChg>
        <pc:spChg chg="add mod ord">
          <ac:chgData name="Bandyopadhyay, Rwitam" userId="384ca036-9392-41d8-94fc-a96f43318821" providerId="ADAL" clId="{EEA02C26-7221-4509-970C-09A4D3E180F1}" dt="2023-04-17T18:48:38.827" v="3061" actId="20577"/>
          <ac:spMkLst>
            <pc:docMk/>
            <pc:sldMk cId="2900268959" sldId="344"/>
            <ac:spMk id="8" creationId="{E66AADEA-80C7-6E6B-E837-BA142EA1648C}"/>
          </ac:spMkLst>
        </pc:spChg>
        <pc:spChg chg="add mod ord">
          <ac:chgData name="Bandyopadhyay, Rwitam" userId="384ca036-9392-41d8-94fc-a96f43318821" providerId="ADAL" clId="{EEA02C26-7221-4509-970C-09A4D3E180F1}" dt="2023-04-14T23:11:13.450" v="1257" actId="20577"/>
          <ac:spMkLst>
            <pc:docMk/>
            <pc:sldMk cId="2900268959" sldId="344"/>
            <ac:spMk id="9" creationId="{967D3399-3C56-1279-C3C6-516C1D5841FA}"/>
          </ac:spMkLst>
        </pc:spChg>
      </pc:sldChg>
      <pc:sldChg chg="addSp delSp modSp new mod modNotesTx">
        <pc:chgData name="Bandyopadhyay, Rwitam" userId="384ca036-9392-41d8-94fc-a96f43318821" providerId="ADAL" clId="{EEA02C26-7221-4509-970C-09A4D3E180F1}" dt="2023-04-17T19:01:23.387" v="3063" actId="20577"/>
        <pc:sldMkLst>
          <pc:docMk/>
          <pc:sldMk cId="3347001593" sldId="345"/>
        </pc:sldMkLst>
        <pc:spChg chg="mod">
          <ac:chgData name="Bandyopadhyay, Rwitam" userId="384ca036-9392-41d8-94fc-a96f43318821" providerId="ADAL" clId="{EEA02C26-7221-4509-970C-09A4D3E180F1}" dt="2023-04-13T00:56:44.037" v="373" actId="20577"/>
          <ac:spMkLst>
            <pc:docMk/>
            <pc:sldMk cId="3347001593" sldId="345"/>
            <ac:spMk id="2" creationId="{C34E605A-B8B9-8489-D571-CBCACE491E2C}"/>
          </ac:spMkLst>
        </pc:spChg>
        <pc:spChg chg="mod">
          <ac:chgData name="Bandyopadhyay, Rwitam" userId="384ca036-9392-41d8-94fc-a96f43318821" providerId="ADAL" clId="{EEA02C26-7221-4509-970C-09A4D3E180F1}" dt="2023-04-13T00:59:35.353" v="399" actId="6549"/>
          <ac:spMkLst>
            <pc:docMk/>
            <pc:sldMk cId="3347001593" sldId="345"/>
            <ac:spMk id="3" creationId="{2B732FFB-D436-D8D2-840F-0D379EA593A9}"/>
          </ac:spMkLst>
        </pc:spChg>
        <pc:spChg chg="del">
          <ac:chgData name="Bandyopadhyay, Rwitam" userId="384ca036-9392-41d8-94fc-a96f43318821" providerId="ADAL" clId="{EEA02C26-7221-4509-970C-09A4D3E180F1}" dt="2023-04-13T00:54:16.299" v="344" actId="478"/>
          <ac:spMkLst>
            <pc:docMk/>
            <pc:sldMk cId="3347001593" sldId="345"/>
            <ac:spMk id="4" creationId="{3D8D96EC-51F7-7138-E6E1-E70D07445BEB}"/>
          </ac:spMkLst>
        </pc:spChg>
        <pc:spChg chg="add mod">
          <ac:chgData name="Bandyopadhyay, Rwitam" userId="384ca036-9392-41d8-94fc-a96f43318821" providerId="ADAL" clId="{EEA02C26-7221-4509-970C-09A4D3E180F1}" dt="2023-04-13T00:56:21.610" v="357" actId="20577"/>
          <ac:spMkLst>
            <pc:docMk/>
            <pc:sldMk cId="3347001593" sldId="345"/>
            <ac:spMk id="9" creationId="{4DBDE74F-C1DC-0449-BAD8-42A01E100EDC}"/>
          </ac:spMkLst>
        </pc:spChg>
        <pc:picChg chg="add mod">
          <ac:chgData name="Bandyopadhyay, Rwitam" userId="384ca036-9392-41d8-94fc-a96f43318821" providerId="ADAL" clId="{EEA02C26-7221-4509-970C-09A4D3E180F1}" dt="2023-04-13T01:11:41.825" v="496" actId="208"/>
          <ac:picMkLst>
            <pc:docMk/>
            <pc:sldMk cId="3347001593" sldId="345"/>
            <ac:picMk id="8" creationId="{E0F5D926-2783-0204-0A56-86881C56DD7C}"/>
          </ac:picMkLst>
        </pc:picChg>
      </pc:sldChg>
      <pc:sldChg chg="modSp add mod ord">
        <pc:chgData name="Bandyopadhyay, Rwitam" userId="384ca036-9392-41d8-94fc-a96f43318821" providerId="ADAL" clId="{EEA02C26-7221-4509-970C-09A4D3E180F1}" dt="2023-04-14T22:41:23.500" v="879"/>
        <pc:sldMkLst>
          <pc:docMk/>
          <pc:sldMk cId="2945214841" sldId="346"/>
        </pc:sldMkLst>
        <pc:spChg chg="mod">
          <ac:chgData name="Bandyopadhyay, Rwitam" userId="384ca036-9392-41d8-94fc-a96f43318821" providerId="ADAL" clId="{EEA02C26-7221-4509-970C-09A4D3E180F1}" dt="2023-04-13T01:09:53.610" v="440" actId="20577"/>
          <ac:spMkLst>
            <pc:docMk/>
            <pc:sldMk cId="2945214841" sldId="346"/>
            <ac:spMk id="2" creationId="{C34E605A-B8B9-8489-D571-CBCACE491E2C}"/>
          </ac:spMkLst>
        </pc:spChg>
        <pc:spChg chg="mod">
          <ac:chgData name="Bandyopadhyay, Rwitam" userId="384ca036-9392-41d8-94fc-a96f43318821" providerId="ADAL" clId="{EEA02C26-7221-4509-970C-09A4D3E180F1}" dt="2023-04-13T01:10:51.555" v="492" actId="20577"/>
          <ac:spMkLst>
            <pc:docMk/>
            <pc:sldMk cId="2945214841" sldId="346"/>
            <ac:spMk id="3" creationId="{2B732FFB-D436-D8D2-840F-0D379EA593A9}"/>
          </ac:spMkLst>
        </pc:spChg>
        <pc:spChg chg="mod">
          <ac:chgData name="Bandyopadhyay, Rwitam" userId="384ca036-9392-41d8-94fc-a96f43318821" providerId="ADAL" clId="{EEA02C26-7221-4509-970C-09A4D3E180F1}" dt="2023-04-13T01:10:12.908" v="455" actId="20577"/>
          <ac:spMkLst>
            <pc:docMk/>
            <pc:sldMk cId="2945214841" sldId="346"/>
            <ac:spMk id="9" creationId="{4DBDE74F-C1DC-0449-BAD8-42A01E100EDC}"/>
          </ac:spMkLst>
        </pc:spChg>
        <pc:picChg chg="mod">
          <ac:chgData name="Bandyopadhyay, Rwitam" userId="384ca036-9392-41d8-94fc-a96f43318821" providerId="ADAL" clId="{EEA02C26-7221-4509-970C-09A4D3E180F1}" dt="2023-04-13T01:11:31.180" v="495" actId="208"/>
          <ac:picMkLst>
            <pc:docMk/>
            <pc:sldMk cId="2945214841" sldId="346"/>
            <ac:picMk id="8" creationId="{E0F5D926-2783-0204-0A56-86881C56DD7C}"/>
          </ac:picMkLst>
        </pc:picChg>
      </pc:sldChg>
      <pc:sldChg chg="addSp delSp modSp new mod ord">
        <pc:chgData name="Bandyopadhyay, Rwitam" userId="384ca036-9392-41d8-94fc-a96f43318821" providerId="ADAL" clId="{EEA02C26-7221-4509-970C-09A4D3E180F1}" dt="2023-04-14T23:06:30.800" v="1220"/>
        <pc:sldMkLst>
          <pc:docMk/>
          <pc:sldMk cId="1188033327" sldId="347"/>
        </pc:sldMkLst>
        <pc:spChg chg="mod">
          <ac:chgData name="Bandyopadhyay, Rwitam" userId="384ca036-9392-41d8-94fc-a96f43318821" providerId="ADAL" clId="{EEA02C26-7221-4509-970C-09A4D3E180F1}" dt="2023-04-13T04:13:36.865" v="539" actId="20577"/>
          <ac:spMkLst>
            <pc:docMk/>
            <pc:sldMk cId="1188033327" sldId="347"/>
            <ac:spMk id="2" creationId="{28AB8BD6-BA20-3AF3-F14E-AD074C97B3E9}"/>
          </ac:spMkLst>
        </pc:spChg>
        <pc:spChg chg="mod">
          <ac:chgData name="Bandyopadhyay, Rwitam" userId="384ca036-9392-41d8-94fc-a96f43318821" providerId="ADAL" clId="{EEA02C26-7221-4509-970C-09A4D3E180F1}" dt="2023-04-14T02:19:03.359" v="774" actId="20577"/>
          <ac:spMkLst>
            <pc:docMk/>
            <pc:sldMk cId="1188033327" sldId="347"/>
            <ac:spMk id="3" creationId="{B507E4C1-F9C0-6FB5-5889-A5D65D124F58}"/>
          </ac:spMkLst>
        </pc:spChg>
        <pc:spChg chg="add mod">
          <ac:chgData name="Bandyopadhyay, Rwitam" userId="384ca036-9392-41d8-94fc-a96f43318821" providerId="ADAL" clId="{EEA02C26-7221-4509-970C-09A4D3E180F1}" dt="2023-04-14T02:20:52.590" v="799" actId="123"/>
          <ac:spMkLst>
            <pc:docMk/>
            <pc:sldMk cId="1188033327" sldId="347"/>
            <ac:spMk id="4" creationId="{3D9DB13D-C0A8-F493-AC66-C8219B6B01B5}"/>
          </ac:spMkLst>
        </pc:spChg>
        <pc:spChg chg="del">
          <ac:chgData name="Bandyopadhyay, Rwitam" userId="384ca036-9392-41d8-94fc-a96f43318821" providerId="ADAL" clId="{EEA02C26-7221-4509-970C-09A4D3E180F1}" dt="2023-04-13T04:13:43.081" v="540" actId="478"/>
          <ac:spMkLst>
            <pc:docMk/>
            <pc:sldMk cId="1188033327" sldId="347"/>
            <ac:spMk id="4" creationId="{5465A7EA-6161-6272-2187-9D5555BFFD96}"/>
          </ac:spMkLst>
        </pc:spChg>
        <pc:picChg chg="add del mod">
          <ac:chgData name="Bandyopadhyay, Rwitam" userId="384ca036-9392-41d8-94fc-a96f43318821" providerId="ADAL" clId="{EEA02C26-7221-4509-970C-09A4D3E180F1}" dt="2023-04-14T02:19:00.910" v="764" actId="478"/>
          <ac:picMkLst>
            <pc:docMk/>
            <pc:sldMk cId="1188033327" sldId="347"/>
            <ac:picMk id="1026" creationId="{02C4892B-D2F6-DCE0-FB9F-2291B8EAA273}"/>
          </ac:picMkLst>
        </pc:picChg>
      </pc:sldChg>
      <pc:sldChg chg="addSp modSp add mod ord modNotesTx">
        <pc:chgData name="Bandyopadhyay, Rwitam" userId="384ca036-9392-41d8-94fc-a96f43318821" providerId="ADAL" clId="{EEA02C26-7221-4509-970C-09A4D3E180F1}" dt="2023-04-14T23:11:38.912" v="1282"/>
        <pc:sldMkLst>
          <pc:docMk/>
          <pc:sldMk cId="1909571136" sldId="348"/>
        </pc:sldMkLst>
        <pc:spChg chg="mod">
          <ac:chgData name="Bandyopadhyay, Rwitam" userId="384ca036-9392-41d8-94fc-a96f43318821" providerId="ADAL" clId="{EEA02C26-7221-4509-970C-09A4D3E180F1}" dt="2023-04-14T22:02:21.278" v="877" actId="20577"/>
          <ac:spMkLst>
            <pc:docMk/>
            <pc:sldMk cId="1909571136" sldId="348"/>
            <ac:spMk id="3" creationId="{B507E4C1-F9C0-6FB5-5889-A5D65D124F58}"/>
          </ac:spMkLst>
        </pc:spChg>
        <pc:spChg chg="mod">
          <ac:chgData name="Bandyopadhyay, Rwitam" userId="384ca036-9392-41d8-94fc-a96f43318821" providerId="ADAL" clId="{EEA02C26-7221-4509-970C-09A4D3E180F1}" dt="2023-04-14T22:44:07.930" v="1113" actId="123"/>
          <ac:spMkLst>
            <pc:docMk/>
            <pc:sldMk cId="1909571136" sldId="348"/>
            <ac:spMk id="4" creationId="{5465A7EA-6161-6272-2187-9D5555BFFD96}"/>
          </ac:spMkLst>
        </pc:spChg>
        <pc:spChg chg="add mod">
          <ac:chgData name="Bandyopadhyay, Rwitam" userId="384ca036-9392-41d8-94fc-a96f43318821" providerId="ADAL" clId="{EEA02C26-7221-4509-970C-09A4D3E180F1}" dt="2023-04-14T23:11:38.912" v="1282"/>
          <ac:spMkLst>
            <pc:docMk/>
            <pc:sldMk cId="1909571136" sldId="348"/>
            <ac:spMk id="9" creationId="{81E3DB78-EDC4-EA0D-C18A-BFC40646E33D}"/>
          </ac:spMkLst>
        </pc:spChg>
        <pc:picChg chg="add mod">
          <ac:chgData name="Bandyopadhyay, Rwitam" userId="384ca036-9392-41d8-94fc-a96f43318821" providerId="ADAL" clId="{EEA02C26-7221-4509-970C-09A4D3E180F1}" dt="2023-04-14T22:44:27.721" v="1120" actId="1037"/>
          <ac:picMkLst>
            <pc:docMk/>
            <pc:sldMk cId="1909571136" sldId="348"/>
            <ac:picMk id="8" creationId="{659269DE-209A-B3FA-066E-07FCDBF8B881}"/>
          </ac:picMkLst>
        </pc:picChg>
      </pc:sldChg>
      <pc:sldChg chg="addSp delSp modSp new mod ord modClrScheme chgLayout modNotesTx">
        <pc:chgData name="Bandyopadhyay, Rwitam" userId="384ca036-9392-41d8-94fc-a96f43318821" providerId="ADAL" clId="{EEA02C26-7221-4509-970C-09A4D3E180F1}" dt="2023-04-15T17:39:48.236" v="2166" actId="20577"/>
        <pc:sldMkLst>
          <pc:docMk/>
          <pc:sldMk cId="2748019225" sldId="349"/>
        </pc:sldMkLst>
        <pc:spChg chg="mod ord">
          <ac:chgData name="Bandyopadhyay, Rwitam" userId="384ca036-9392-41d8-94fc-a96f43318821" providerId="ADAL" clId="{EEA02C26-7221-4509-970C-09A4D3E180F1}" dt="2023-04-13T04:27:37.603" v="675" actId="700"/>
          <ac:spMkLst>
            <pc:docMk/>
            <pc:sldMk cId="2748019225" sldId="349"/>
            <ac:spMk id="2" creationId="{654CE62B-5B12-CAA6-D85E-71515080C19A}"/>
          </ac:spMkLst>
        </pc:spChg>
        <pc:spChg chg="del mod ord">
          <ac:chgData name="Bandyopadhyay, Rwitam" userId="384ca036-9392-41d8-94fc-a96f43318821" providerId="ADAL" clId="{EEA02C26-7221-4509-970C-09A4D3E180F1}" dt="2023-04-13T04:27:37.603" v="675" actId="700"/>
          <ac:spMkLst>
            <pc:docMk/>
            <pc:sldMk cId="2748019225" sldId="349"/>
            <ac:spMk id="3" creationId="{4089A094-842F-7592-945F-B208E78E8C94}"/>
          </ac:spMkLst>
        </pc:spChg>
        <pc:spChg chg="mod ord">
          <ac:chgData name="Bandyopadhyay, Rwitam" userId="384ca036-9392-41d8-94fc-a96f43318821" providerId="ADAL" clId="{EEA02C26-7221-4509-970C-09A4D3E180F1}" dt="2023-04-15T17:39:48.236" v="2166" actId="20577"/>
          <ac:spMkLst>
            <pc:docMk/>
            <pc:sldMk cId="2748019225" sldId="349"/>
            <ac:spMk id="4" creationId="{56F0F5B5-966C-81B3-8939-BE722BF964D1}"/>
          </ac:spMkLst>
        </pc:spChg>
        <pc:spChg chg="mod ord">
          <ac:chgData name="Bandyopadhyay, Rwitam" userId="384ca036-9392-41d8-94fc-a96f43318821" providerId="ADAL" clId="{EEA02C26-7221-4509-970C-09A4D3E180F1}" dt="2023-04-13T04:27:37.603" v="675" actId="700"/>
          <ac:spMkLst>
            <pc:docMk/>
            <pc:sldMk cId="2748019225" sldId="349"/>
            <ac:spMk id="5" creationId="{582A979A-28E9-C876-6B95-7AEF5913B021}"/>
          </ac:spMkLst>
        </pc:spChg>
        <pc:spChg chg="mod ord">
          <ac:chgData name="Bandyopadhyay, Rwitam" userId="384ca036-9392-41d8-94fc-a96f43318821" providerId="ADAL" clId="{EEA02C26-7221-4509-970C-09A4D3E180F1}" dt="2023-04-13T04:27:37.603" v="675" actId="700"/>
          <ac:spMkLst>
            <pc:docMk/>
            <pc:sldMk cId="2748019225" sldId="349"/>
            <ac:spMk id="6" creationId="{CC95F24E-FE17-D705-44DB-BEFF312CB01A}"/>
          </ac:spMkLst>
        </pc:spChg>
        <pc:spChg chg="add mod ord">
          <ac:chgData name="Bandyopadhyay, Rwitam" userId="384ca036-9392-41d8-94fc-a96f43318821" providerId="ADAL" clId="{EEA02C26-7221-4509-970C-09A4D3E180F1}" dt="2023-04-13T04:28:02.410" v="691" actId="20577"/>
          <ac:spMkLst>
            <pc:docMk/>
            <pc:sldMk cId="2748019225" sldId="349"/>
            <ac:spMk id="7" creationId="{60369ADB-6F43-7C1F-4D90-BF86D17C0205}"/>
          </ac:spMkLst>
        </pc:spChg>
        <pc:spChg chg="add del mod ord">
          <ac:chgData name="Bandyopadhyay, Rwitam" userId="384ca036-9392-41d8-94fc-a96f43318821" providerId="ADAL" clId="{EEA02C26-7221-4509-970C-09A4D3E180F1}" dt="2023-04-13T04:28:12.832" v="692"/>
          <ac:spMkLst>
            <pc:docMk/>
            <pc:sldMk cId="2748019225" sldId="349"/>
            <ac:spMk id="8" creationId="{A1C6D93F-73BF-1753-F693-BAABAFBF8A39}"/>
          </ac:spMkLst>
        </pc:spChg>
        <pc:spChg chg="add mod">
          <ac:chgData name="Bandyopadhyay, Rwitam" userId="384ca036-9392-41d8-94fc-a96f43318821" providerId="ADAL" clId="{EEA02C26-7221-4509-970C-09A4D3E180F1}" dt="2023-04-13T04:32:09.220" v="727" actId="1076"/>
          <ac:spMkLst>
            <pc:docMk/>
            <pc:sldMk cId="2748019225" sldId="349"/>
            <ac:spMk id="9" creationId="{E0CF8F4B-CA75-3BA2-AC8E-8848C02183F5}"/>
          </ac:spMkLst>
        </pc:spChg>
        <pc:spChg chg="add mod">
          <ac:chgData name="Bandyopadhyay, Rwitam" userId="384ca036-9392-41d8-94fc-a96f43318821" providerId="ADAL" clId="{EEA02C26-7221-4509-970C-09A4D3E180F1}" dt="2023-04-13T04:36:40.956" v="746"/>
          <ac:spMkLst>
            <pc:docMk/>
            <pc:sldMk cId="2748019225" sldId="349"/>
            <ac:spMk id="10" creationId="{A63B68FF-6480-5CD1-B63C-AB9391771FF5}"/>
          </ac:spMkLst>
        </pc:spChg>
        <pc:picChg chg="add mod">
          <ac:chgData name="Bandyopadhyay, Rwitam" userId="384ca036-9392-41d8-94fc-a96f43318821" providerId="ADAL" clId="{EEA02C26-7221-4509-970C-09A4D3E180F1}" dt="2023-04-13T04:29:32.269" v="725" actId="1076"/>
          <ac:picMkLst>
            <pc:docMk/>
            <pc:sldMk cId="2748019225" sldId="349"/>
            <ac:picMk id="2050" creationId="{E20C5732-8C04-B793-0849-FE7B3711BC47}"/>
          </ac:picMkLst>
        </pc:picChg>
      </pc:sldChg>
      <pc:sldChg chg="addSp delSp modSp add mod modNotesTx">
        <pc:chgData name="Bandyopadhyay, Rwitam" userId="384ca036-9392-41d8-94fc-a96f43318821" providerId="ADAL" clId="{EEA02C26-7221-4509-970C-09A4D3E180F1}" dt="2023-04-14T23:14:27.620" v="1289"/>
        <pc:sldMkLst>
          <pc:docMk/>
          <pc:sldMk cId="4077763330" sldId="350"/>
        </pc:sldMkLst>
        <pc:spChg chg="mod">
          <ac:chgData name="Bandyopadhyay, Rwitam" userId="384ca036-9392-41d8-94fc-a96f43318821" providerId="ADAL" clId="{EEA02C26-7221-4509-970C-09A4D3E180F1}" dt="2023-04-14T23:06:49.616" v="1221"/>
          <ac:spMkLst>
            <pc:docMk/>
            <pc:sldMk cId="4077763330" sldId="350"/>
            <ac:spMk id="3" creationId="{B507E4C1-F9C0-6FB5-5889-A5D65D124F58}"/>
          </ac:spMkLst>
        </pc:spChg>
        <pc:spChg chg="add del mod">
          <ac:chgData name="Bandyopadhyay, Rwitam" userId="384ca036-9392-41d8-94fc-a96f43318821" providerId="ADAL" clId="{EEA02C26-7221-4509-970C-09A4D3E180F1}" dt="2023-04-14T23:11:57.175" v="1284" actId="478"/>
          <ac:spMkLst>
            <pc:docMk/>
            <pc:sldMk cId="4077763330" sldId="350"/>
            <ac:spMk id="4" creationId="{905CCE19-22C9-06FB-A1F5-82B4C6861571}"/>
          </ac:spMkLst>
        </pc:spChg>
        <pc:spChg chg="add del mod">
          <ac:chgData name="Bandyopadhyay, Rwitam" userId="384ca036-9392-41d8-94fc-a96f43318821" providerId="ADAL" clId="{EEA02C26-7221-4509-970C-09A4D3E180F1}" dt="2023-04-14T23:11:59.542" v="1285" actId="478"/>
          <ac:spMkLst>
            <pc:docMk/>
            <pc:sldMk cId="4077763330" sldId="350"/>
            <ac:spMk id="9" creationId="{E6195163-5CFE-7F1B-2A5D-FAA4747A9D62}"/>
          </ac:spMkLst>
        </pc:spChg>
        <pc:spChg chg="add mod">
          <ac:chgData name="Bandyopadhyay, Rwitam" userId="384ca036-9392-41d8-94fc-a96f43318821" providerId="ADAL" clId="{EEA02C26-7221-4509-970C-09A4D3E180F1}" dt="2023-04-14T23:11:59.936" v="1286"/>
          <ac:spMkLst>
            <pc:docMk/>
            <pc:sldMk cId="4077763330" sldId="350"/>
            <ac:spMk id="10" creationId="{E2A0B2F0-9CFE-D5CD-CC39-057B60C5CAF4}"/>
          </ac:spMkLst>
        </pc:spChg>
        <pc:picChg chg="add mod">
          <ac:chgData name="Bandyopadhyay, Rwitam" userId="384ca036-9392-41d8-94fc-a96f43318821" providerId="ADAL" clId="{EEA02C26-7221-4509-970C-09A4D3E180F1}" dt="2023-04-14T23:08:53.838" v="1244" actId="1076"/>
          <ac:picMkLst>
            <pc:docMk/>
            <pc:sldMk cId="4077763330" sldId="350"/>
            <ac:picMk id="8" creationId="{E869BE3E-C25F-DDBA-9A7B-A87EAABBAEC3}"/>
          </ac:picMkLst>
        </pc:picChg>
        <pc:picChg chg="mod">
          <ac:chgData name="Bandyopadhyay, Rwitam" userId="384ca036-9392-41d8-94fc-a96f43318821" providerId="ADAL" clId="{EEA02C26-7221-4509-970C-09A4D3E180F1}" dt="2023-04-14T23:08:58.815" v="1246" actId="14100"/>
          <ac:picMkLst>
            <pc:docMk/>
            <pc:sldMk cId="4077763330" sldId="350"/>
            <ac:picMk id="1026" creationId="{02C4892B-D2F6-DCE0-FB9F-2291B8EAA273}"/>
          </ac:picMkLst>
        </pc:picChg>
      </pc:sldChg>
      <pc:sldChg chg="addSp modSp add mod ord modNotesTx">
        <pc:chgData name="Bandyopadhyay, Rwitam" userId="384ca036-9392-41d8-94fc-a96f43318821" providerId="ADAL" clId="{EEA02C26-7221-4509-970C-09A4D3E180F1}" dt="2023-04-17T18:41:34.938" v="2964" actId="20577"/>
        <pc:sldMkLst>
          <pc:docMk/>
          <pc:sldMk cId="891663408" sldId="351"/>
        </pc:sldMkLst>
        <pc:spChg chg="add mod">
          <ac:chgData name="Bandyopadhyay, Rwitam" userId="384ca036-9392-41d8-94fc-a96f43318821" providerId="ADAL" clId="{EEA02C26-7221-4509-970C-09A4D3E180F1}" dt="2023-04-14T23:09:53.484" v="1248"/>
          <ac:spMkLst>
            <pc:docMk/>
            <pc:sldMk cId="891663408" sldId="351"/>
            <ac:spMk id="4" creationId="{61812AF8-975D-F943-23AA-D04344CABFA5}"/>
          </ac:spMkLst>
        </pc:spChg>
      </pc:sldChg>
      <pc:sldChg chg="addSp delSp modSp add mod chgLayout modNotesTx">
        <pc:chgData name="Bandyopadhyay, Rwitam" userId="384ca036-9392-41d8-94fc-a96f43318821" providerId="ADAL" clId="{EEA02C26-7221-4509-970C-09A4D3E180F1}" dt="2023-04-19T22:33:52.379" v="5061" actId="20577"/>
        <pc:sldMkLst>
          <pc:docMk/>
          <pc:sldMk cId="2639819523" sldId="352"/>
        </pc:sldMkLst>
        <pc:spChg chg="mod ord">
          <ac:chgData name="Bandyopadhyay, Rwitam" userId="384ca036-9392-41d8-94fc-a96f43318821" providerId="ADAL" clId="{EEA02C26-7221-4509-970C-09A4D3E180F1}" dt="2023-04-15T17:08:11.292" v="1351" actId="700"/>
          <ac:spMkLst>
            <pc:docMk/>
            <pc:sldMk cId="2639819523" sldId="352"/>
            <ac:spMk id="2" creationId="{28AB8BD6-BA20-3AF3-F14E-AD074C97B3E9}"/>
          </ac:spMkLst>
        </pc:spChg>
        <pc:spChg chg="del mod ord">
          <ac:chgData name="Bandyopadhyay, Rwitam" userId="384ca036-9392-41d8-94fc-a96f43318821" providerId="ADAL" clId="{EEA02C26-7221-4509-970C-09A4D3E180F1}" dt="2023-04-15T17:08:49.244" v="1393" actId="478"/>
          <ac:spMkLst>
            <pc:docMk/>
            <pc:sldMk cId="2639819523" sldId="352"/>
            <ac:spMk id="3" creationId="{B507E4C1-F9C0-6FB5-5889-A5D65D124F58}"/>
          </ac:spMkLst>
        </pc:spChg>
        <pc:spChg chg="add mod ord">
          <ac:chgData name="Bandyopadhyay, Rwitam" userId="384ca036-9392-41d8-94fc-a96f43318821" providerId="ADAL" clId="{EEA02C26-7221-4509-970C-09A4D3E180F1}" dt="2023-04-19T22:33:52.379" v="5061" actId="20577"/>
          <ac:spMkLst>
            <pc:docMk/>
            <pc:sldMk cId="2639819523" sldId="352"/>
            <ac:spMk id="4" creationId="{5698E220-E3E6-3599-3BD0-734EB60C5F25}"/>
          </ac:spMkLst>
        </pc:spChg>
        <pc:spChg chg="mod ord">
          <ac:chgData name="Bandyopadhyay, Rwitam" userId="384ca036-9392-41d8-94fc-a96f43318821" providerId="ADAL" clId="{EEA02C26-7221-4509-970C-09A4D3E180F1}" dt="2023-04-15T17:08:11.292" v="1351" actId="700"/>
          <ac:spMkLst>
            <pc:docMk/>
            <pc:sldMk cId="2639819523" sldId="352"/>
            <ac:spMk id="5" creationId="{A2647919-BC01-7315-6721-750B1ACDF090}"/>
          </ac:spMkLst>
        </pc:spChg>
        <pc:spChg chg="mod ord">
          <ac:chgData name="Bandyopadhyay, Rwitam" userId="384ca036-9392-41d8-94fc-a96f43318821" providerId="ADAL" clId="{EEA02C26-7221-4509-970C-09A4D3E180F1}" dt="2023-04-15T17:08:11.292" v="1351" actId="700"/>
          <ac:spMkLst>
            <pc:docMk/>
            <pc:sldMk cId="2639819523" sldId="352"/>
            <ac:spMk id="6" creationId="{72CBE3B6-F3D7-770E-C97D-44ECD2E68BC0}"/>
          </ac:spMkLst>
        </pc:spChg>
        <pc:picChg chg="del">
          <ac:chgData name="Bandyopadhyay, Rwitam" userId="384ca036-9392-41d8-94fc-a96f43318821" providerId="ADAL" clId="{EEA02C26-7221-4509-970C-09A4D3E180F1}" dt="2023-04-15T17:08:07.538" v="1349" actId="478"/>
          <ac:picMkLst>
            <pc:docMk/>
            <pc:sldMk cId="2639819523" sldId="352"/>
            <ac:picMk id="8" creationId="{E869BE3E-C25F-DDBA-9A7B-A87EAABBAEC3}"/>
          </ac:picMkLst>
        </pc:picChg>
        <pc:picChg chg="del">
          <ac:chgData name="Bandyopadhyay, Rwitam" userId="384ca036-9392-41d8-94fc-a96f43318821" providerId="ADAL" clId="{EEA02C26-7221-4509-970C-09A4D3E180F1}" dt="2023-04-15T17:08:08.019" v="1350" actId="478"/>
          <ac:picMkLst>
            <pc:docMk/>
            <pc:sldMk cId="2639819523" sldId="352"/>
            <ac:picMk id="1026" creationId="{02C4892B-D2F6-DCE0-FB9F-2291B8EAA273}"/>
          </ac:picMkLst>
        </pc:picChg>
      </pc:sldChg>
      <pc:sldChg chg="addSp delSp modSp new mod modClrScheme chgLayout modNotesTx">
        <pc:chgData name="Bandyopadhyay, Rwitam" userId="384ca036-9392-41d8-94fc-a96f43318821" providerId="ADAL" clId="{EEA02C26-7221-4509-970C-09A4D3E180F1}" dt="2023-04-19T22:12:38.040" v="3554" actId="1076"/>
        <pc:sldMkLst>
          <pc:docMk/>
          <pc:sldMk cId="210503136" sldId="353"/>
        </pc:sldMkLst>
        <pc:spChg chg="mod ord">
          <ac:chgData name="Bandyopadhyay, Rwitam" userId="384ca036-9392-41d8-94fc-a96f43318821" providerId="ADAL" clId="{EEA02C26-7221-4509-970C-09A4D3E180F1}" dt="2023-04-15T17:19:58.994" v="1580" actId="700"/>
          <ac:spMkLst>
            <pc:docMk/>
            <pc:sldMk cId="210503136" sldId="353"/>
            <ac:spMk id="2" creationId="{9D1EC5E8-E5E0-1941-185E-9B4BCB4D1DE5}"/>
          </ac:spMkLst>
        </pc:spChg>
        <pc:spChg chg="add del mod ord">
          <ac:chgData name="Bandyopadhyay, Rwitam" userId="384ca036-9392-41d8-94fc-a96f43318821" providerId="ADAL" clId="{EEA02C26-7221-4509-970C-09A4D3E180F1}" dt="2023-04-15T17:19:58.994" v="1580" actId="700"/>
          <ac:spMkLst>
            <pc:docMk/>
            <pc:sldMk cId="210503136" sldId="353"/>
            <ac:spMk id="3" creationId="{220D86C5-2E43-A2D1-6B4E-C1684CB4A99B}"/>
          </ac:spMkLst>
        </pc:spChg>
        <pc:spChg chg="add mod">
          <ac:chgData name="Bandyopadhyay, Rwitam" userId="384ca036-9392-41d8-94fc-a96f43318821" providerId="ADAL" clId="{EEA02C26-7221-4509-970C-09A4D3E180F1}" dt="2023-04-19T22:12:12.943" v="3546" actId="14100"/>
          <ac:spMkLst>
            <pc:docMk/>
            <pc:sldMk cId="210503136" sldId="353"/>
            <ac:spMk id="3" creationId="{32794D07-2D37-06F0-8C32-CCA7CB30FB53}"/>
          </ac:spMkLst>
        </pc:spChg>
        <pc:spChg chg="del">
          <ac:chgData name="Bandyopadhyay, Rwitam" userId="384ca036-9392-41d8-94fc-a96f43318821" providerId="ADAL" clId="{EEA02C26-7221-4509-970C-09A4D3E180F1}" dt="2023-04-15T17:19:49.212" v="1574" actId="478"/>
          <ac:spMkLst>
            <pc:docMk/>
            <pc:sldMk cId="210503136" sldId="353"/>
            <ac:spMk id="4" creationId="{3C7DFA17-0596-840F-730D-07E0606A3C07}"/>
          </ac:spMkLst>
        </pc:spChg>
        <pc:spChg chg="mod ord">
          <ac:chgData name="Bandyopadhyay, Rwitam" userId="384ca036-9392-41d8-94fc-a96f43318821" providerId="ADAL" clId="{EEA02C26-7221-4509-970C-09A4D3E180F1}" dt="2023-04-15T17:19:58.994" v="1580" actId="700"/>
          <ac:spMkLst>
            <pc:docMk/>
            <pc:sldMk cId="210503136" sldId="353"/>
            <ac:spMk id="5" creationId="{E1A27649-0704-E3CF-6F24-C35313C49EC5}"/>
          </ac:spMkLst>
        </pc:spChg>
        <pc:spChg chg="mod ord">
          <ac:chgData name="Bandyopadhyay, Rwitam" userId="384ca036-9392-41d8-94fc-a96f43318821" providerId="ADAL" clId="{EEA02C26-7221-4509-970C-09A4D3E180F1}" dt="2023-04-15T17:19:58.994" v="1580" actId="700"/>
          <ac:spMkLst>
            <pc:docMk/>
            <pc:sldMk cId="210503136" sldId="353"/>
            <ac:spMk id="6" creationId="{04384199-23EF-8BDC-DBB0-C92ADE5B833E}"/>
          </ac:spMkLst>
        </pc:spChg>
        <pc:spChg chg="add mod ord">
          <ac:chgData name="Bandyopadhyay, Rwitam" userId="384ca036-9392-41d8-94fc-a96f43318821" providerId="ADAL" clId="{EEA02C26-7221-4509-970C-09A4D3E180F1}" dt="2023-04-19T22:09:48.363" v="3336" actId="20577"/>
          <ac:spMkLst>
            <pc:docMk/>
            <pc:sldMk cId="210503136" sldId="353"/>
            <ac:spMk id="9" creationId="{DD7CC81E-FC2A-C120-06F3-F93F43BB0081}"/>
          </ac:spMkLst>
        </pc:spChg>
        <pc:spChg chg="add del mod ord">
          <ac:chgData name="Bandyopadhyay, Rwitam" userId="384ca036-9392-41d8-94fc-a96f43318821" providerId="ADAL" clId="{EEA02C26-7221-4509-970C-09A4D3E180F1}" dt="2023-04-15T17:20:32.176" v="1588" actId="22"/>
          <ac:spMkLst>
            <pc:docMk/>
            <pc:sldMk cId="210503136" sldId="353"/>
            <ac:spMk id="10" creationId="{E44ECBD7-691E-94F4-13AC-E6A1049A3A0D}"/>
          </ac:spMkLst>
        </pc:spChg>
        <pc:spChg chg="add del mod ord">
          <ac:chgData name="Bandyopadhyay, Rwitam" userId="384ca036-9392-41d8-94fc-a96f43318821" providerId="ADAL" clId="{EEA02C26-7221-4509-970C-09A4D3E180F1}" dt="2023-04-15T17:20:03.016" v="1582" actId="478"/>
          <ac:spMkLst>
            <pc:docMk/>
            <pc:sldMk cId="210503136" sldId="353"/>
            <ac:spMk id="11" creationId="{92742EC8-CBA5-7537-849B-C2D3E9344D3A}"/>
          </ac:spMkLst>
        </pc:spChg>
        <pc:spChg chg="add mod">
          <ac:chgData name="Bandyopadhyay, Rwitam" userId="384ca036-9392-41d8-94fc-a96f43318821" providerId="ADAL" clId="{EEA02C26-7221-4509-970C-09A4D3E180F1}" dt="2023-04-15T17:20:20.311" v="1585" actId="571"/>
          <ac:spMkLst>
            <pc:docMk/>
            <pc:sldMk cId="210503136" sldId="353"/>
            <ac:spMk id="12" creationId="{D78AF55C-CC6D-093A-69F4-FA77CAC1991A}"/>
          </ac:spMkLst>
        </pc:spChg>
        <pc:spChg chg="add mod">
          <ac:chgData name="Bandyopadhyay, Rwitam" userId="384ca036-9392-41d8-94fc-a96f43318821" providerId="ADAL" clId="{EEA02C26-7221-4509-970C-09A4D3E180F1}" dt="2023-04-15T17:25:32.954" v="1686"/>
          <ac:spMkLst>
            <pc:docMk/>
            <pc:sldMk cId="210503136" sldId="353"/>
            <ac:spMk id="18" creationId="{395A3214-0BA9-27DD-2053-CF1F66DAEB01}"/>
          </ac:spMkLst>
        </pc:spChg>
        <pc:spChg chg="add del mod">
          <ac:chgData name="Bandyopadhyay, Rwitam" userId="384ca036-9392-41d8-94fc-a96f43318821" providerId="ADAL" clId="{EEA02C26-7221-4509-970C-09A4D3E180F1}" dt="2023-04-19T22:09:51.502" v="3339" actId="478"/>
          <ac:spMkLst>
            <pc:docMk/>
            <pc:sldMk cId="210503136" sldId="353"/>
            <ac:spMk id="19" creationId="{A48F2496-A69C-F5B9-677B-29144219AB1A}"/>
          </ac:spMkLst>
        </pc:spChg>
        <pc:spChg chg="add mod">
          <ac:chgData name="Bandyopadhyay, Rwitam" userId="384ca036-9392-41d8-94fc-a96f43318821" providerId="ADAL" clId="{EEA02C26-7221-4509-970C-09A4D3E180F1}" dt="2023-04-19T22:12:38.040" v="3554" actId="1076"/>
          <ac:spMkLst>
            <pc:docMk/>
            <pc:sldMk cId="210503136" sldId="353"/>
            <ac:spMk id="20" creationId="{70AEB551-1014-493B-197E-05DDC4976E12}"/>
          </ac:spMkLst>
        </pc:spChg>
        <pc:picChg chg="add del mod">
          <ac:chgData name="Bandyopadhyay, Rwitam" userId="384ca036-9392-41d8-94fc-a96f43318821" providerId="ADAL" clId="{EEA02C26-7221-4509-970C-09A4D3E180F1}" dt="2023-04-15T17:20:00.661" v="1581" actId="21"/>
          <ac:picMkLst>
            <pc:docMk/>
            <pc:sldMk cId="210503136" sldId="353"/>
            <ac:picMk id="8" creationId="{F9CABBC3-C26D-46EE-85DE-3CF133FDC632}"/>
          </ac:picMkLst>
        </pc:picChg>
        <pc:picChg chg="add mod ord">
          <ac:chgData name="Bandyopadhyay, Rwitam" userId="384ca036-9392-41d8-94fc-a96f43318821" providerId="ADAL" clId="{EEA02C26-7221-4509-970C-09A4D3E180F1}" dt="2023-04-19T22:12:27.101" v="3550" actId="1076"/>
          <ac:picMkLst>
            <pc:docMk/>
            <pc:sldMk cId="210503136" sldId="353"/>
            <ac:picMk id="16" creationId="{E60C965D-1B58-BEBE-27B5-0B2D6B98C786}"/>
          </ac:picMkLst>
        </pc:picChg>
        <pc:picChg chg="add del mod">
          <ac:chgData name="Bandyopadhyay, Rwitam" userId="384ca036-9392-41d8-94fc-a96f43318821" providerId="ADAL" clId="{EEA02C26-7221-4509-970C-09A4D3E180F1}" dt="2023-04-19T22:09:50.715" v="3337" actId="478"/>
          <ac:picMkLst>
            <pc:docMk/>
            <pc:sldMk cId="210503136" sldId="353"/>
            <ac:picMk id="17" creationId="{E719B16C-9825-3B3B-3F1E-502A7A2CA0C6}"/>
          </ac:picMkLst>
        </pc:picChg>
      </pc:sldChg>
      <pc:sldChg chg="addSp delSp modSp new mod modClrScheme chgLayout">
        <pc:chgData name="Bandyopadhyay, Rwitam" userId="384ca036-9392-41d8-94fc-a96f43318821" providerId="ADAL" clId="{EEA02C26-7221-4509-970C-09A4D3E180F1}" dt="2023-04-17T18:39:53.023" v="2827" actId="20577"/>
        <pc:sldMkLst>
          <pc:docMk/>
          <pc:sldMk cId="2777605218" sldId="354"/>
        </pc:sldMkLst>
        <pc:spChg chg="mod ord">
          <ac:chgData name="Bandyopadhyay, Rwitam" userId="384ca036-9392-41d8-94fc-a96f43318821" providerId="ADAL" clId="{EEA02C26-7221-4509-970C-09A4D3E180F1}" dt="2023-04-15T17:28:39.464" v="1721" actId="700"/>
          <ac:spMkLst>
            <pc:docMk/>
            <pc:sldMk cId="2777605218" sldId="354"/>
            <ac:spMk id="2" creationId="{3D78C5F2-F9DF-556C-BB77-795995375E4C}"/>
          </ac:spMkLst>
        </pc:spChg>
        <pc:spChg chg="del mod ord">
          <ac:chgData name="Bandyopadhyay, Rwitam" userId="384ca036-9392-41d8-94fc-a96f43318821" providerId="ADAL" clId="{EEA02C26-7221-4509-970C-09A4D3E180F1}" dt="2023-04-15T17:28:39.464" v="1721" actId="700"/>
          <ac:spMkLst>
            <pc:docMk/>
            <pc:sldMk cId="2777605218" sldId="354"/>
            <ac:spMk id="3" creationId="{90A3AF61-5DC1-64F7-52BD-4CB63DF7EC88}"/>
          </ac:spMkLst>
        </pc:spChg>
        <pc:spChg chg="del mod ord">
          <ac:chgData name="Bandyopadhyay, Rwitam" userId="384ca036-9392-41d8-94fc-a96f43318821" providerId="ADAL" clId="{EEA02C26-7221-4509-970C-09A4D3E180F1}" dt="2023-04-15T17:28:39.464" v="1721" actId="700"/>
          <ac:spMkLst>
            <pc:docMk/>
            <pc:sldMk cId="2777605218" sldId="354"/>
            <ac:spMk id="4" creationId="{F3B78949-5AC6-DEF8-6A1E-F2339B16D992}"/>
          </ac:spMkLst>
        </pc:spChg>
        <pc:spChg chg="del">
          <ac:chgData name="Bandyopadhyay, Rwitam" userId="384ca036-9392-41d8-94fc-a96f43318821" providerId="ADAL" clId="{EEA02C26-7221-4509-970C-09A4D3E180F1}" dt="2023-04-15T17:28:39.464" v="1721" actId="700"/>
          <ac:spMkLst>
            <pc:docMk/>
            <pc:sldMk cId="2777605218" sldId="354"/>
            <ac:spMk id="5" creationId="{592447BD-EF31-B0FC-9541-59591CD3E28B}"/>
          </ac:spMkLst>
        </pc:spChg>
        <pc:spChg chg="mod ord">
          <ac:chgData name="Bandyopadhyay, Rwitam" userId="384ca036-9392-41d8-94fc-a96f43318821" providerId="ADAL" clId="{EEA02C26-7221-4509-970C-09A4D3E180F1}" dt="2023-04-15T17:28:39.464" v="1721" actId="700"/>
          <ac:spMkLst>
            <pc:docMk/>
            <pc:sldMk cId="2777605218" sldId="354"/>
            <ac:spMk id="6" creationId="{E190EF03-D602-6713-F0B8-6FDE1A152068}"/>
          </ac:spMkLst>
        </pc:spChg>
        <pc:spChg chg="mod ord">
          <ac:chgData name="Bandyopadhyay, Rwitam" userId="384ca036-9392-41d8-94fc-a96f43318821" providerId="ADAL" clId="{EEA02C26-7221-4509-970C-09A4D3E180F1}" dt="2023-04-15T17:28:39.464" v="1721" actId="700"/>
          <ac:spMkLst>
            <pc:docMk/>
            <pc:sldMk cId="2777605218" sldId="354"/>
            <ac:spMk id="7" creationId="{4115C5B7-0DE7-034A-7512-A9C96D6A82BB}"/>
          </ac:spMkLst>
        </pc:spChg>
        <pc:spChg chg="add mod ord">
          <ac:chgData name="Bandyopadhyay, Rwitam" userId="384ca036-9392-41d8-94fc-a96f43318821" providerId="ADAL" clId="{EEA02C26-7221-4509-970C-09A4D3E180F1}" dt="2023-04-15T17:32:33.165" v="1960" actId="5793"/>
          <ac:spMkLst>
            <pc:docMk/>
            <pc:sldMk cId="2777605218" sldId="354"/>
            <ac:spMk id="8" creationId="{2CF3260D-20C3-AAF9-0415-4A63E9A861B7}"/>
          </ac:spMkLst>
        </pc:spChg>
        <pc:spChg chg="add mod ord">
          <ac:chgData name="Bandyopadhyay, Rwitam" userId="384ca036-9392-41d8-94fc-a96f43318821" providerId="ADAL" clId="{EEA02C26-7221-4509-970C-09A4D3E180F1}" dt="2023-04-17T18:39:53.023" v="2827" actId="20577"/>
          <ac:spMkLst>
            <pc:docMk/>
            <pc:sldMk cId="2777605218" sldId="354"/>
            <ac:spMk id="9" creationId="{E9BEB9AB-4D33-322C-E296-961D8AE8CDA7}"/>
          </ac:spMkLst>
        </pc:spChg>
      </pc:sldChg>
      <pc:sldChg chg="addSp modSp new mod ord">
        <pc:chgData name="Bandyopadhyay, Rwitam" userId="384ca036-9392-41d8-94fc-a96f43318821" providerId="ADAL" clId="{EEA02C26-7221-4509-970C-09A4D3E180F1}" dt="2023-04-17T23:24:34.470" v="3300" actId="27636"/>
        <pc:sldMkLst>
          <pc:docMk/>
          <pc:sldMk cId="3600246906" sldId="386"/>
        </pc:sldMkLst>
        <pc:spChg chg="mod">
          <ac:chgData name="Bandyopadhyay, Rwitam" userId="384ca036-9392-41d8-94fc-a96f43318821" providerId="ADAL" clId="{EEA02C26-7221-4509-970C-09A4D3E180F1}" dt="2023-04-17T22:52:27.847" v="3083" actId="20577"/>
          <ac:spMkLst>
            <pc:docMk/>
            <pc:sldMk cId="3600246906" sldId="386"/>
            <ac:spMk id="2" creationId="{18F332E8-31AD-FE59-942E-8768FCA36418}"/>
          </ac:spMkLst>
        </pc:spChg>
        <pc:spChg chg="mod">
          <ac:chgData name="Bandyopadhyay, Rwitam" userId="384ca036-9392-41d8-94fc-a96f43318821" providerId="ADAL" clId="{EEA02C26-7221-4509-970C-09A4D3E180F1}" dt="2023-04-17T23:24:29.576" v="3297" actId="1076"/>
          <ac:spMkLst>
            <pc:docMk/>
            <pc:sldMk cId="3600246906" sldId="386"/>
            <ac:spMk id="3" creationId="{EF15A297-0F93-A8B1-EFD2-7A89EF8B32D9}"/>
          </ac:spMkLst>
        </pc:spChg>
        <pc:spChg chg="mod">
          <ac:chgData name="Bandyopadhyay, Rwitam" userId="384ca036-9392-41d8-94fc-a96f43318821" providerId="ADAL" clId="{EEA02C26-7221-4509-970C-09A4D3E180F1}" dt="2023-04-17T23:24:34.470" v="3300" actId="27636"/>
          <ac:spMkLst>
            <pc:docMk/>
            <pc:sldMk cId="3600246906" sldId="386"/>
            <ac:spMk id="4" creationId="{45D1EA53-108A-4BCF-2185-9B4762AF4DB6}"/>
          </ac:spMkLst>
        </pc:spChg>
        <pc:spChg chg="add mod">
          <ac:chgData name="Bandyopadhyay, Rwitam" userId="384ca036-9392-41d8-94fc-a96f43318821" providerId="ADAL" clId="{EEA02C26-7221-4509-970C-09A4D3E180F1}" dt="2023-04-17T22:55:43.371" v="3148" actId="6549"/>
          <ac:spMkLst>
            <pc:docMk/>
            <pc:sldMk cId="3600246906" sldId="386"/>
            <ac:spMk id="7" creationId="{518DEB64-7BAE-E32D-B509-CC23967ADB8E}"/>
          </ac:spMkLst>
        </pc:spChg>
      </pc:sldChg>
      <pc:sldChg chg="addSp delSp modSp add mod">
        <pc:chgData name="Bandyopadhyay, Rwitam" userId="384ca036-9392-41d8-94fc-a96f43318821" providerId="ADAL" clId="{EEA02C26-7221-4509-970C-09A4D3E180F1}" dt="2023-04-19T22:25:48.022" v="4528" actId="1076"/>
        <pc:sldMkLst>
          <pc:docMk/>
          <pc:sldMk cId="502986910" sldId="387"/>
        </pc:sldMkLst>
        <pc:spChg chg="add del mod">
          <ac:chgData name="Bandyopadhyay, Rwitam" userId="384ca036-9392-41d8-94fc-a96f43318821" providerId="ADAL" clId="{EEA02C26-7221-4509-970C-09A4D3E180F1}" dt="2023-04-19T22:16:14.609" v="3557" actId="478"/>
          <ac:spMkLst>
            <pc:docMk/>
            <pc:sldMk cId="502986910" sldId="387"/>
            <ac:spMk id="4" creationId="{058B8E58-7385-3835-1301-D848A564B9F7}"/>
          </ac:spMkLst>
        </pc:spChg>
        <pc:spChg chg="add mod">
          <ac:chgData name="Bandyopadhyay, Rwitam" userId="384ca036-9392-41d8-94fc-a96f43318821" providerId="ADAL" clId="{EEA02C26-7221-4509-970C-09A4D3E180F1}" dt="2023-04-19T22:19:19.433" v="3923" actId="1076"/>
          <ac:spMkLst>
            <pc:docMk/>
            <pc:sldMk cId="502986910" sldId="387"/>
            <ac:spMk id="7" creationId="{D0F7D3A3-B6A2-73BC-D9F9-056C10F755D6}"/>
          </ac:spMkLst>
        </pc:spChg>
        <pc:spChg chg="add mod">
          <ac:chgData name="Bandyopadhyay, Rwitam" userId="384ca036-9392-41d8-94fc-a96f43318821" providerId="ADAL" clId="{EEA02C26-7221-4509-970C-09A4D3E180F1}" dt="2023-04-19T22:25:32.911" v="4524" actId="1076"/>
          <ac:spMkLst>
            <pc:docMk/>
            <pc:sldMk cId="502986910" sldId="387"/>
            <ac:spMk id="8" creationId="{B24240BE-9180-E699-B44C-8562A36F484F}"/>
          </ac:spMkLst>
        </pc:spChg>
        <pc:spChg chg="mod">
          <ac:chgData name="Bandyopadhyay, Rwitam" userId="384ca036-9392-41d8-94fc-a96f43318821" providerId="ADAL" clId="{EEA02C26-7221-4509-970C-09A4D3E180F1}" dt="2023-04-19T22:09:39.597" v="3321" actId="20577"/>
          <ac:spMkLst>
            <pc:docMk/>
            <pc:sldMk cId="502986910" sldId="387"/>
            <ac:spMk id="9" creationId="{DD7CC81E-FC2A-C120-06F3-F93F43BB0081}"/>
          </ac:spMkLst>
        </pc:spChg>
        <pc:spChg chg="add mod">
          <ac:chgData name="Bandyopadhyay, Rwitam" userId="384ca036-9392-41d8-94fc-a96f43318821" providerId="ADAL" clId="{EEA02C26-7221-4509-970C-09A4D3E180F1}" dt="2023-04-19T22:25:39.814" v="4526" actId="1076"/>
          <ac:spMkLst>
            <pc:docMk/>
            <pc:sldMk cId="502986910" sldId="387"/>
            <ac:spMk id="10" creationId="{C9713563-2FFC-0E0E-26CB-BEF7DB45264E}"/>
          </ac:spMkLst>
        </pc:spChg>
        <pc:spChg chg="add mod">
          <ac:chgData name="Bandyopadhyay, Rwitam" userId="384ca036-9392-41d8-94fc-a96f43318821" providerId="ADAL" clId="{EEA02C26-7221-4509-970C-09A4D3E180F1}" dt="2023-04-19T22:25:48.022" v="4528" actId="1076"/>
          <ac:spMkLst>
            <pc:docMk/>
            <pc:sldMk cId="502986910" sldId="387"/>
            <ac:spMk id="11" creationId="{6D950341-F9F2-F80E-E1C4-5B51C2D83F47}"/>
          </ac:spMkLst>
        </pc:spChg>
        <pc:spChg chg="mod">
          <ac:chgData name="Bandyopadhyay, Rwitam" userId="384ca036-9392-41d8-94fc-a96f43318821" providerId="ADAL" clId="{EEA02C26-7221-4509-970C-09A4D3E180F1}" dt="2023-04-19T22:19:37.858" v="3928" actId="123"/>
          <ac:spMkLst>
            <pc:docMk/>
            <pc:sldMk cId="502986910" sldId="387"/>
            <ac:spMk id="19" creationId="{A48F2496-A69C-F5B9-677B-29144219AB1A}"/>
          </ac:spMkLst>
        </pc:spChg>
        <pc:spChg chg="del">
          <ac:chgData name="Bandyopadhyay, Rwitam" userId="384ca036-9392-41d8-94fc-a96f43318821" providerId="ADAL" clId="{EEA02C26-7221-4509-970C-09A4D3E180F1}" dt="2023-04-19T22:16:10.978" v="3555" actId="478"/>
          <ac:spMkLst>
            <pc:docMk/>
            <pc:sldMk cId="502986910" sldId="387"/>
            <ac:spMk id="20" creationId="{70AEB551-1014-493B-197E-05DDC4976E12}"/>
          </ac:spMkLst>
        </pc:spChg>
        <pc:picChg chg="del">
          <ac:chgData name="Bandyopadhyay, Rwitam" userId="384ca036-9392-41d8-94fc-a96f43318821" providerId="ADAL" clId="{EEA02C26-7221-4509-970C-09A4D3E180F1}" dt="2023-04-19T22:16:11.485" v="3556" actId="478"/>
          <ac:picMkLst>
            <pc:docMk/>
            <pc:sldMk cId="502986910" sldId="387"/>
            <ac:picMk id="16" creationId="{E60C965D-1B58-BEBE-27B5-0B2D6B98C786}"/>
          </ac:picMkLst>
        </pc:picChg>
        <pc:picChg chg="mod">
          <ac:chgData name="Bandyopadhyay, Rwitam" userId="384ca036-9392-41d8-94fc-a96f43318821" providerId="ADAL" clId="{EEA02C26-7221-4509-970C-09A4D3E180F1}" dt="2023-04-19T22:25:14.321" v="4515" actId="1076"/>
          <ac:picMkLst>
            <pc:docMk/>
            <pc:sldMk cId="502986910" sldId="387"/>
            <ac:picMk id="17" creationId="{E719B16C-9825-3B3B-3F1E-502A7A2CA0C6}"/>
          </ac:picMkLst>
        </pc:picChg>
      </pc:sldChg>
      <pc:sldChg chg="addSp delSp modSp add mod chgLayout">
        <pc:chgData name="Bandyopadhyay, Rwitam" userId="384ca036-9392-41d8-94fc-a96f43318821" providerId="ADAL" clId="{EEA02C26-7221-4509-970C-09A4D3E180F1}" dt="2023-04-19T22:27:52.928" v="4687" actId="20577"/>
        <pc:sldMkLst>
          <pc:docMk/>
          <pc:sldMk cId="1493123416" sldId="388"/>
        </pc:sldMkLst>
        <pc:spChg chg="mod ord">
          <ac:chgData name="Bandyopadhyay, Rwitam" userId="384ca036-9392-41d8-94fc-a96f43318821" providerId="ADAL" clId="{EEA02C26-7221-4509-970C-09A4D3E180F1}" dt="2023-04-19T22:20:41.961" v="3943" actId="700"/>
          <ac:spMkLst>
            <pc:docMk/>
            <pc:sldMk cId="1493123416" sldId="388"/>
            <ac:spMk id="2" creationId="{18F332E8-31AD-FE59-942E-8768FCA36418}"/>
          </ac:spMkLst>
        </pc:spChg>
        <pc:spChg chg="mod ord">
          <ac:chgData name="Bandyopadhyay, Rwitam" userId="384ca036-9392-41d8-94fc-a96f43318821" providerId="ADAL" clId="{EEA02C26-7221-4509-970C-09A4D3E180F1}" dt="2023-04-19T22:20:59.311" v="3983" actId="313"/>
          <ac:spMkLst>
            <pc:docMk/>
            <pc:sldMk cId="1493123416" sldId="388"/>
            <ac:spMk id="3" creationId="{EF15A297-0F93-A8B1-EFD2-7A89EF8B32D9}"/>
          </ac:spMkLst>
        </pc:spChg>
        <pc:spChg chg="del">
          <ac:chgData name="Bandyopadhyay, Rwitam" userId="384ca036-9392-41d8-94fc-a96f43318821" providerId="ADAL" clId="{EEA02C26-7221-4509-970C-09A4D3E180F1}" dt="2023-04-19T22:20:39.602" v="3942" actId="478"/>
          <ac:spMkLst>
            <pc:docMk/>
            <pc:sldMk cId="1493123416" sldId="388"/>
            <ac:spMk id="4" creationId="{45D1EA53-108A-4BCF-2185-9B4762AF4DB6}"/>
          </ac:spMkLst>
        </pc:spChg>
        <pc:spChg chg="mod ord">
          <ac:chgData name="Bandyopadhyay, Rwitam" userId="384ca036-9392-41d8-94fc-a96f43318821" providerId="ADAL" clId="{EEA02C26-7221-4509-970C-09A4D3E180F1}" dt="2023-04-19T22:20:41.961" v="3943" actId="700"/>
          <ac:spMkLst>
            <pc:docMk/>
            <pc:sldMk cId="1493123416" sldId="388"/>
            <ac:spMk id="5" creationId="{30BCCE6A-C4A4-A5F4-8818-C5BDDA3285E0}"/>
          </ac:spMkLst>
        </pc:spChg>
        <pc:spChg chg="mod ord">
          <ac:chgData name="Bandyopadhyay, Rwitam" userId="384ca036-9392-41d8-94fc-a96f43318821" providerId="ADAL" clId="{EEA02C26-7221-4509-970C-09A4D3E180F1}" dt="2023-04-19T22:20:41.961" v="3943" actId="700"/>
          <ac:spMkLst>
            <pc:docMk/>
            <pc:sldMk cId="1493123416" sldId="388"/>
            <ac:spMk id="6" creationId="{F2BB1842-FB40-5C73-D7B5-81430D044322}"/>
          </ac:spMkLst>
        </pc:spChg>
        <pc:spChg chg="add del mod">
          <ac:chgData name="Bandyopadhyay, Rwitam" userId="384ca036-9392-41d8-94fc-a96f43318821" providerId="ADAL" clId="{EEA02C26-7221-4509-970C-09A4D3E180F1}" dt="2023-04-19T22:20:41.961" v="3943" actId="700"/>
          <ac:spMkLst>
            <pc:docMk/>
            <pc:sldMk cId="1493123416" sldId="388"/>
            <ac:spMk id="9" creationId="{2CF30FB3-735B-4DBE-BCFF-8278EB7F8732}"/>
          </ac:spMkLst>
        </pc:spChg>
        <pc:spChg chg="add mod ord">
          <ac:chgData name="Bandyopadhyay, Rwitam" userId="384ca036-9392-41d8-94fc-a96f43318821" providerId="ADAL" clId="{EEA02C26-7221-4509-970C-09A4D3E180F1}" dt="2023-04-19T22:27:52.928" v="4687" actId="20577"/>
          <ac:spMkLst>
            <pc:docMk/>
            <pc:sldMk cId="1493123416" sldId="388"/>
            <ac:spMk id="10" creationId="{2772DB04-2353-955E-970E-D89CC8FA87F1}"/>
          </ac:spMkLst>
        </pc:spChg>
      </pc:sldChg>
      <pc:sldChg chg="modSp add mod">
        <pc:chgData name="Bandyopadhyay, Rwitam" userId="384ca036-9392-41d8-94fc-a96f43318821" providerId="ADAL" clId="{EEA02C26-7221-4509-970C-09A4D3E180F1}" dt="2023-04-19T22:31:41.673" v="4796" actId="20577"/>
        <pc:sldMkLst>
          <pc:docMk/>
          <pc:sldMk cId="3407007291" sldId="389"/>
        </pc:sldMkLst>
        <pc:spChg chg="mod">
          <ac:chgData name="Bandyopadhyay, Rwitam" userId="384ca036-9392-41d8-94fc-a96f43318821" providerId="ADAL" clId="{EEA02C26-7221-4509-970C-09A4D3E180F1}" dt="2023-04-19T22:28:28.735" v="4719" actId="20577"/>
          <ac:spMkLst>
            <pc:docMk/>
            <pc:sldMk cId="3407007291" sldId="389"/>
            <ac:spMk id="3" creationId="{EF15A297-0F93-A8B1-EFD2-7A89EF8B32D9}"/>
          </ac:spMkLst>
        </pc:spChg>
        <pc:spChg chg="mod">
          <ac:chgData name="Bandyopadhyay, Rwitam" userId="384ca036-9392-41d8-94fc-a96f43318821" providerId="ADAL" clId="{EEA02C26-7221-4509-970C-09A4D3E180F1}" dt="2023-04-19T22:31:41.673" v="4796" actId="20577"/>
          <ac:spMkLst>
            <pc:docMk/>
            <pc:sldMk cId="3407007291" sldId="389"/>
            <ac:spMk id="10" creationId="{2772DB04-2353-955E-970E-D89CC8FA87F1}"/>
          </ac:spMkLst>
        </pc:spChg>
      </pc:sldChg>
    </pc:docChg>
  </pc:docChgLst>
  <pc:docChgLst>
    <pc:chgData name="Pandey, Shubham" userId="S::pandey71@purdue.edu::910ecc56-24bf-4013-bc6b-b9d993b73f86" providerId="AD" clId="Web-{E4A940C9-B520-98D2-8F09-A648700B8A7D}"/>
    <pc:docChg chg="addSld modSld modSection">
      <pc:chgData name="Pandey, Shubham" userId="S::pandey71@purdue.edu::910ecc56-24bf-4013-bc6b-b9d993b73f86" providerId="AD" clId="Web-{E4A940C9-B520-98D2-8F09-A648700B8A7D}" dt="2023-04-16T17:37:35.033" v="2173"/>
      <pc:docMkLst>
        <pc:docMk/>
      </pc:docMkLst>
      <pc:sldChg chg="modSp">
        <pc:chgData name="Pandey, Shubham" userId="S::pandey71@purdue.edu::910ecc56-24bf-4013-bc6b-b9d993b73f86" providerId="AD" clId="Web-{E4A940C9-B520-98D2-8F09-A648700B8A7D}" dt="2023-04-16T16:58:05.473" v="1008" actId="20577"/>
        <pc:sldMkLst>
          <pc:docMk/>
          <pc:sldMk cId="3649390801" sldId="361"/>
        </pc:sldMkLst>
        <pc:spChg chg="mod">
          <ac:chgData name="Pandey, Shubham" userId="S::pandey71@purdue.edu::910ecc56-24bf-4013-bc6b-b9d993b73f86" providerId="AD" clId="Web-{E4A940C9-B520-98D2-8F09-A648700B8A7D}" dt="2023-04-16T16:58:05.473" v="1008" actId="20577"/>
          <ac:spMkLst>
            <pc:docMk/>
            <pc:sldMk cId="3649390801" sldId="361"/>
            <ac:spMk id="2" creationId="{3D78C5F2-F9DF-556C-BB77-795995375E4C}"/>
          </ac:spMkLst>
        </pc:spChg>
      </pc:sldChg>
      <pc:sldChg chg="addSp delSp modSp modNotes">
        <pc:chgData name="Pandey, Shubham" userId="S::pandey71@purdue.edu::910ecc56-24bf-4013-bc6b-b9d993b73f86" providerId="AD" clId="Web-{E4A940C9-B520-98D2-8F09-A648700B8A7D}" dt="2023-04-16T16:58:09.192" v="1011" actId="20577"/>
        <pc:sldMkLst>
          <pc:docMk/>
          <pc:sldMk cId="1388666981" sldId="362"/>
        </pc:sldMkLst>
        <pc:spChg chg="mod">
          <ac:chgData name="Pandey, Shubham" userId="S::pandey71@purdue.edu::910ecc56-24bf-4013-bc6b-b9d993b73f86" providerId="AD" clId="Web-{E4A940C9-B520-98D2-8F09-A648700B8A7D}" dt="2023-04-16T16:58:09.192" v="1011" actId="20577"/>
          <ac:spMkLst>
            <pc:docMk/>
            <pc:sldMk cId="1388666981" sldId="362"/>
            <ac:spMk id="2" creationId="{3D78C5F2-F9DF-556C-BB77-795995375E4C}"/>
          </ac:spMkLst>
        </pc:spChg>
        <pc:spChg chg="add mod topLvl">
          <ac:chgData name="Pandey, Shubham" userId="S::pandey71@purdue.edu::910ecc56-24bf-4013-bc6b-b9d993b73f86" providerId="AD" clId="Web-{E4A940C9-B520-98D2-8F09-A648700B8A7D}" dt="2023-04-16T14:16:52.088" v="56"/>
          <ac:spMkLst>
            <pc:docMk/>
            <pc:sldMk cId="1388666981" sldId="362"/>
            <ac:spMk id="3" creationId="{B6C23123-A16D-C683-332B-B811D62EE8A0}"/>
          </ac:spMkLst>
        </pc:spChg>
        <pc:spChg chg="add mod topLvl">
          <ac:chgData name="Pandey, Shubham" userId="S::pandey71@purdue.edu::910ecc56-24bf-4013-bc6b-b9d993b73f86" providerId="AD" clId="Web-{E4A940C9-B520-98D2-8F09-A648700B8A7D}" dt="2023-04-16T14:36:24.738" v="432" actId="1076"/>
          <ac:spMkLst>
            <pc:docMk/>
            <pc:sldMk cId="1388666981" sldId="362"/>
            <ac:spMk id="5" creationId="{CAE55ACA-6885-8D79-0FD2-A5D143EA72E9}"/>
          </ac:spMkLst>
        </pc:spChg>
        <pc:spChg chg="mod">
          <ac:chgData name="Pandey, Shubham" userId="S::pandey71@purdue.edu::910ecc56-24bf-4013-bc6b-b9d993b73f86" providerId="AD" clId="Web-{E4A940C9-B520-98D2-8F09-A648700B8A7D}" dt="2023-04-16T14:39:23.292" v="498" actId="20577"/>
          <ac:spMkLst>
            <pc:docMk/>
            <pc:sldMk cId="1388666981" sldId="362"/>
            <ac:spMk id="11" creationId="{FC327D59-4DBF-A424-3840-38534FD96458}"/>
          </ac:spMkLst>
        </pc:spChg>
        <pc:spChg chg="add mod topLvl">
          <ac:chgData name="Pandey, Shubham" userId="S::pandey71@purdue.edu::910ecc56-24bf-4013-bc6b-b9d993b73f86" providerId="AD" clId="Web-{E4A940C9-B520-98D2-8F09-A648700B8A7D}" dt="2023-04-16T14:16:52.088" v="56"/>
          <ac:spMkLst>
            <pc:docMk/>
            <pc:sldMk cId="1388666981" sldId="362"/>
            <ac:spMk id="12" creationId="{C671B58B-7977-8398-C187-299B711BE8D0}"/>
          </ac:spMkLst>
        </pc:spChg>
        <pc:spChg chg="add mod topLvl">
          <ac:chgData name="Pandey, Shubham" userId="S::pandey71@purdue.edu::910ecc56-24bf-4013-bc6b-b9d993b73f86" providerId="AD" clId="Web-{E4A940C9-B520-98D2-8F09-A648700B8A7D}" dt="2023-04-16T14:16:52.088" v="56"/>
          <ac:spMkLst>
            <pc:docMk/>
            <pc:sldMk cId="1388666981" sldId="362"/>
            <ac:spMk id="13" creationId="{767BA4AA-C6E2-D4E9-E99D-91C3F7B4315A}"/>
          </ac:spMkLst>
        </pc:spChg>
        <pc:spChg chg="add mod topLvl">
          <ac:chgData name="Pandey, Shubham" userId="S::pandey71@purdue.edu::910ecc56-24bf-4013-bc6b-b9d993b73f86" providerId="AD" clId="Web-{E4A940C9-B520-98D2-8F09-A648700B8A7D}" dt="2023-04-16T14:16:52.088" v="56"/>
          <ac:spMkLst>
            <pc:docMk/>
            <pc:sldMk cId="1388666981" sldId="362"/>
            <ac:spMk id="16" creationId="{179BB301-FC3E-CCD2-4728-37B41CE85A21}"/>
          </ac:spMkLst>
        </pc:spChg>
        <pc:spChg chg="add mod topLvl">
          <ac:chgData name="Pandey, Shubham" userId="S::pandey71@purdue.edu::910ecc56-24bf-4013-bc6b-b9d993b73f86" providerId="AD" clId="Web-{E4A940C9-B520-98D2-8F09-A648700B8A7D}" dt="2023-04-16T14:16:52.088" v="56"/>
          <ac:spMkLst>
            <pc:docMk/>
            <pc:sldMk cId="1388666981" sldId="362"/>
            <ac:spMk id="18" creationId="{FB10A746-9D1B-53A6-8A8E-BF311374F06F}"/>
          </ac:spMkLst>
        </pc:spChg>
        <pc:spChg chg="add mod topLvl">
          <ac:chgData name="Pandey, Shubham" userId="S::pandey71@purdue.edu::910ecc56-24bf-4013-bc6b-b9d993b73f86" providerId="AD" clId="Web-{E4A940C9-B520-98D2-8F09-A648700B8A7D}" dt="2023-04-16T14:16:52.088" v="56"/>
          <ac:spMkLst>
            <pc:docMk/>
            <pc:sldMk cId="1388666981" sldId="362"/>
            <ac:spMk id="23" creationId="{E75CF3E0-2C86-800D-5D7B-3771E61C5D3D}"/>
          </ac:spMkLst>
        </pc:spChg>
        <pc:spChg chg="add mod">
          <ac:chgData name="Pandey, Shubham" userId="S::pandey71@purdue.edu::910ecc56-24bf-4013-bc6b-b9d993b73f86" providerId="AD" clId="Web-{E4A940C9-B520-98D2-8F09-A648700B8A7D}" dt="2023-04-16T14:19:00.247" v="94" actId="1076"/>
          <ac:spMkLst>
            <pc:docMk/>
            <pc:sldMk cId="1388666981" sldId="362"/>
            <ac:spMk id="24" creationId="{09043294-9C52-52D5-B97E-6B214375B116}"/>
          </ac:spMkLst>
        </pc:spChg>
        <pc:spChg chg="add mod">
          <ac:chgData name="Pandey, Shubham" userId="S::pandey71@purdue.edu::910ecc56-24bf-4013-bc6b-b9d993b73f86" providerId="AD" clId="Web-{E4A940C9-B520-98D2-8F09-A648700B8A7D}" dt="2023-04-16T14:17:20.667" v="60" actId="20577"/>
          <ac:spMkLst>
            <pc:docMk/>
            <pc:sldMk cId="1388666981" sldId="362"/>
            <ac:spMk id="29" creationId="{38881B10-5074-EA44-55A6-D115937F62F0}"/>
          </ac:spMkLst>
        </pc:spChg>
        <pc:spChg chg="add mod">
          <ac:chgData name="Pandey, Shubham" userId="S::pandey71@purdue.edu::910ecc56-24bf-4013-bc6b-b9d993b73f86" providerId="AD" clId="Web-{E4A940C9-B520-98D2-8F09-A648700B8A7D}" dt="2023-04-16T14:36:48.895" v="440" actId="1076"/>
          <ac:spMkLst>
            <pc:docMk/>
            <pc:sldMk cId="1388666981" sldId="362"/>
            <ac:spMk id="30" creationId="{7B03B87B-518A-F352-09BB-177F83F63956}"/>
          </ac:spMkLst>
        </pc:spChg>
        <pc:spChg chg="add mod">
          <ac:chgData name="Pandey, Shubham" userId="S::pandey71@purdue.edu::910ecc56-24bf-4013-bc6b-b9d993b73f86" providerId="AD" clId="Web-{E4A940C9-B520-98D2-8F09-A648700B8A7D}" dt="2023-04-16T14:36:42.411" v="439" actId="1076"/>
          <ac:spMkLst>
            <pc:docMk/>
            <pc:sldMk cId="1388666981" sldId="362"/>
            <ac:spMk id="31" creationId="{0C09B2D0-9DA0-68AC-F165-AF5F7DC0988D}"/>
          </ac:spMkLst>
        </pc:spChg>
        <pc:spChg chg="add mod">
          <ac:chgData name="Pandey, Shubham" userId="S::pandey71@purdue.edu::910ecc56-24bf-4013-bc6b-b9d993b73f86" providerId="AD" clId="Web-{E4A940C9-B520-98D2-8F09-A648700B8A7D}" dt="2023-04-16T14:37:27.443" v="468" actId="1076"/>
          <ac:spMkLst>
            <pc:docMk/>
            <pc:sldMk cId="1388666981" sldId="362"/>
            <ac:spMk id="32" creationId="{0CC9777E-CCE5-DBB0-C31E-E5CD58745E3F}"/>
          </ac:spMkLst>
        </pc:spChg>
        <pc:spChg chg="add mod">
          <ac:chgData name="Pandey, Shubham" userId="S::pandey71@purdue.edu::910ecc56-24bf-4013-bc6b-b9d993b73f86" providerId="AD" clId="Web-{E4A940C9-B520-98D2-8F09-A648700B8A7D}" dt="2023-04-16T14:37:51.303" v="479" actId="1076"/>
          <ac:spMkLst>
            <pc:docMk/>
            <pc:sldMk cId="1388666981" sldId="362"/>
            <ac:spMk id="33" creationId="{8A0D63E6-2419-54A2-4768-E61B4E725539}"/>
          </ac:spMkLst>
        </pc:spChg>
        <pc:spChg chg="add mod">
          <ac:chgData name="Pandey, Shubham" userId="S::pandey71@purdue.edu::910ecc56-24bf-4013-bc6b-b9d993b73f86" providerId="AD" clId="Web-{E4A940C9-B520-98D2-8F09-A648700B8A7D}" dt="2023-04-16T14:37:27.490" v="470" actId="1076"/>
          <ac:spMkLst>
            <pc:docMk/>
            <pc:sldMk cId="1388666981" sldId="362"/>
            <ac:spMk id="34" creationId="{66BD7872-9176-7EF7-CEA3-8C1B2E5F2E2F}"/>
          </ac:spMkLst>
        </pc:spChg>
        <pc:spChg chg="add mod">
          <ac:chgData name="Pandey, Shubham" userId="S::pandey71@purdue.edu::910ecc56-24bf-4013-bc6b-b9d993b73f86" providerId="AD" clId="Web-{E4A940C9-B520-98D2-8F09-A648700B8A7D}" dt="2023-04-16T14:37:47.818" v="478" actId="1076"/>
          <ac:spMkLst>
            <pc:docMk/>
            <pc:sldMk cId="1388666981" sldId="362"/>
            <ac:spMk id="35" creationId="{E0D27D08-0946-7259-905C-2490150E8D67}"/>
          </ac:spMkLst>
        </pc:spChg>
        <pc:spChg chg="add mod">
          <ac:chgData name="Pandey, Shubham" userId="S::pandey71@purdue.edu::910ecc56-24bf-4013-bc6b-b9d993b73f86" providerId="AD" clId="Web-{E4A940C9-B520-98D2-8F09-A648700B8A7D}" dt="2023-04-16T14:37:56.678" v="480" actId="1076"/>
          <ac:spMkLst>
            <pc:docMk/>
            <pc:sldMk cId="1388666981" sldId="362"/>
            <ac:spMk id="36" creationId="{F6B4BCB1-0946-C4CF-CCC6-CC95CC360213}"/>
          </ac:spMkLst>
        </pc:spChg>
        <pc:spChg chg="add mod">
          <ac:chgData name="Pandey, Shubham" userId="S::pandey71@purdue.edu::910ecc56-24bf-4013-bc6b-b9d993b73f86" providerId="AD" clId="Web-{E4A940C9-B520-98D2-8F09-A648700B8A7D}" dt="2023-04-16T14:38:13.241" v="487" actId="14100"/>
          <ac:spMkLst>
            <pc:docMk/>
            <pc:sldMk cId="1388666981" sldId="362"/>
            <ac:spMk id="93" creationId="{2B9C4782-B3A8-8C65-F4BF-1BE8049A6209}"/>
          </ac:spMkLst>
        </pc:spChg>
        <pc:grpChg chg="add del">
          <ac:chgData name="Pandey, Shubham" userId="S::pandey71@purdue.edu::910ecc56-24bf-4013-bc6b-b9d993b73f86" providerId="AD" clId="Web-{E4A940C9-B520-98D2-8F09-A648700B8A7D}" dt="2023-04-16T14:16:52.088" v="56"/>
          <ac:grpSpMkLst>
            <pc:docMk/>
            <pc:sldMk cId="1388666981" sldId="362"/>
            <ac:grpSpMk id="27" creationId="{CEDC7B74-A61C-5459-9C07-6D5DADA0FBFD}"/>
          </ac:grpSpMkLst>
        </pc:grpChg>
        <pc:grpChg chg="add mod">
          <ac:chgData name="Pandey, Shubham" userId="S::pandey71@purdue.edu::910ecc56-24bf-4013-bc6b-b9d993b73f86" providerId="AD" clId="Web-{E4A940C9-B520-98D2-8F09-A648700B8A7D}" dt="2023-04-16T14:36:21.270" v="431" actId="1076"/>
          <ac:grpSpMkLst>
            <pc:docMk/>
            <pc:sldMk cId="1388666981" sldId="362"/>
            <ac:grpSpMk id="28" creationId="{E82B0845-5AAF-2421-27C2-FA774002C9D3}"/>
          </ac:grpSpMkLst>
        </pc:grpChg>
        <pc:graphicFrameChg chg="add del mod modGraphic">
          <ac:chgData name="Pandey, Shubham" userId="S::pandey71@purdue.edu::910ecc56-24bf-4013-bc6b-b9d993b73f86" providerId="AD" clId="Web-{E4A940C9-B520-98D2-8F09-A648700B8A7D}" dt="2023-04-16T14:31:59.154" v="371"/>
          <ac:graphicFrameMkLst>
            <pc:docMk/>
            <pc:sldMk cId="1388666981" sldId="362"/>
            <ac:graphicFrameMk id="37" creationId="{69886C30-8819-B0B2-93D6-3EF856F3DF60}"/>
          </ac:graphicFrameMkLst>
        </pc:graphicFrameChg>
        <pc:picChg chg="add mod">
          <ac:chgData name="Pandey, Shubham" userId="S::pandey71@purdue.edu::910ecc56-24bf-4013-bc6b-b9d993b73f86" providerId="AD" clId="Web-{E4A940C9-B520-98D2-8F09-A648700B8A7D}" dt="2023-04-16T14:37:34.412" v="475" actId="14100"/>
          <ac:picMkLst>
            <pc:docMk/>
            <pc:sldMk cId="1388666981" sldId="362"/>
            <ac:picMk id="92" creationId="{051F5E4C-504E-5AD1-4627-B2883821969F}"/>
          </ac:picMkLst>
        </pc:picChg>
        <pc:cxnChg chg="add mod">
          <ac:chgData name="Pandey, Shubham" userId="S::pandey71@purdue.edu::910ecc56-24bf-4013-bc6b-b9d993b73f86" providerId="AD" clId="Web-{E4A940C9-B520-98D2-8F09-A648700B8A7D}" dt="2023-04-16T14:37:07.896" v="443" actId="14100"/>
          <ac:cxnSpMkLst>
            <pc:docMk/>
            <pc:sldMk cId="1388666981" sldId="362"/>
            <ac:cxnSpMk id="25" creationId="{27611046-6147-278F-2854-69D756778BCA}"/>
          </ac:cxnSpMkLst>
        </pc:cxnChg>
        <pc:cxnChg chg="add mod">
          <ac:chgData name="Pandey, Shubham" userId="S::pandey71@purdue.edu::910ecc56-24bf-4013-bc6b-b9d993b73f86" providerId="AD" clId="Web-{E4A940C9-B520-98D2-8F09-A648700B8A7D}" dt="2023-04-16T14:36:53.255" v="441" actId="14100"/>
          <ac:cxnSpMkLst>
            <pc:docMk/>
            <pc:sldMk cId="1388666981" sldId="362"/>
            <ac:cxnSpMk id="26" creationId="{038295BE-2210-5375-D6A9-692422F076BA}"/>
          </ac:cxnSpMkLst>
        </pc:cxnChg>
      </pc:sldChg>
      <pc:sldChg chg="addSp delSp modSp add replId modNotes">
        <pc:chgData name="Pandey, Shubham" userId="S::pandey71@purdue.edu::910ecc56-24bf-4013-bc6b-b9d993b73f86" providerId="AD" clId="Web-{E4A940C9-B520-98D2-8F09-A648700B8A7D}" dt="2023-04-16T17:00:36.274" v="1182" actId="20577"/>
        <pc:sldMkLst>
          <pc:docMk/>
          <pc:sldMk cId="2602476684" sldId="366"/>
        </pc:sldMkLst>
        <pc:spChg chg="mod">
          <ac:chgData name="Pandey, Shubham" userId="S::pandey71@purdue.edu::910ecc56-24bf-4013-bc6b-b9d993b73f86" providerId="AD" clId="Web-{E4A940C9-B520-98D2-8F09-A648700B8A7D}" dt="2023-04-16T16:58:13.364" v="1014" actId="20577"/>
          <ac:spMkLst>
            <pc:docMk/>
            <pc:sldMk cId="2602476684" sldId="366"/>
            <ac:spMk id="2" creationId="{3D78C5F2-F9DF-556C-BB77-795995375E4C}"/>
          </ac:spMkLst>
        </pc:spChg>
        <pc:spChg chg="add del mod">
          <ac:chgData name="Pandey, Shubham" userId="S::pandey71@purdue.edu::910ecc56-24bf-4013-bc6b-b9d993b73f86" providerId="AD" clId="Web-{E4A940C9-B520-98D2-8F09-A648700B8A7D}" dt="2023-04-16T14:38:45.054" v="494"/>
          <ac:spMkLst>
            <pc:docMk/>
            <pc:sldMk cId="2602476684" sldId="366"/>
            <ac:spMk id="5" creationId="{8CAB79FD-3FF7-43FC-4438-A1A051661787}"/>
          </ac:spMkLst>
        </pc:spChg>
        <pc:spChg chg="del">
          <ac:chgData name="Pandey, Shubham" userId="S::pandey71@purdue.edu::910ecc56-24bf-4013-bc6b-b9d993b73f86" providerId="AD" clId="Web-{E4A940C9-B520-98D2-8F09-A648700B8A7D}" dt="2023-04-16T14:38:40.148" v="493"/>
          <ac:spMkLst>
            <pc:docMk/>
            <pc:sldMk cId="2602476684" sldId="366"/>
            <ac:spMk id="9" creationId="{E9BEB9AB-4D33-322C-E296-961D8AE8CDA7}"/>
          </ac:spMkLst>
        </pc:spChg>
        <pc:spChg chg="add mod">
          <ac:chgData name="Pandey, Shubham" userId="S::pandey71@purdue.edu::910ecc56-24bf-4013-bc6b-b9d993b73f86" providerId="AD" clId="Web-{E4A940C9-B520-98D2-8F09-A648700B8A7D}" dt="2023-04-16T14:39:43.730" v="503" actId="20577"/>
          <ac:spMkLst>
            <pc:docMk/>
            <pc:sldMk cId="2602476684" sldId="366"/>
            <ac:spMk id="10" creationId="{24F04AFA-E2A8-5C76-D1AE-93960E8C78F5}"/>
          </ac:spMkLst>
        </pc:spChg>
        <pc:spChg chg="mod">
          <ac:chgData name="Pandey, Shubham" userId="S::pandey71@purdue.edu::910ecc56-24bf-4013-bc6b-b9d993b73f86" providerId="AD" clId="Web-{E4A940C9-B520-98D2-8F09-A648700B8A7D}" dt="2023-04-16T17:00:36.274" v="1182" actId="20577"/>
          <ac:spMkLst>
            <pc:docMk/>
            <pc:sldMk cId="2602476684" sldId="366"/>
            <ac:spMk id="11" creationId="{FC327D59-4DBF-A424-3840-38534FD96458}"/>
          </ac:spMkLst>
        </pc:spChg>
        <pc:picChg chg="add del mod">
          <ac:chgData name="Pandey, Shubham" userId="S::pandey71@purdue.edu::910ecc56-24bf-4013-bc6b-b9d993b73f86" providerId="AD" clId="Web-{E4A940C9-B520-98D2-8F09-A648700B8A7D}" dt="2023-04-16T16:57:46.270" v="976"/>
          <ac:picMkLst>
            <pc:docMk/>
            <pc:sldMk cId="2602476684" sldId="366"/>
            <ac:picMk id="3" creationId="{7AFB5A51-8394-F0B9-40A4-D70D9D6280B2}"/>
          </ac:picMkLst>
        </pc:picChg>
        <pc:picChg chg="del">
          <ac:chgData name="Pandey, Shubham" userId="S::pandey71@purdue.edu::910ecc56-24bf-4013-bc6b-b9d993b73f86" providerId="AD" clId="Web-{E4A940C9-B520-98D2-8F09-A648700B8A7D}" dt="2023-04-16T14:38:39.069" v="492"/>
          <ac:picMkLst>
            <pc:docMk/>
            <pc:sldMk cId="2602476684" sldId="366"/>
            <ac:picMk id="3" creationId="{D19F3187-3A2D-BE3F-5FD9-28DD2A8904BB}"/>
          </ac:picMkLst>
        </pc:picChg>
        <pc:picChg chg="add del mod">
          <ac:chgData name="Pandey, Shubham" userId="S::pandey71@purdue.edu::910ecc56-24bf-4013-bc6b-b9d993b73f86" providerId="AD" clId="Web-{E4A940C9-B520-98D2-8F09-A648700B8A7D}" dt="2023-04-16T16:57:43.723" v="953"/>
          <ac:picMkLst>
            <pc:docMk/>
            <pc:sldMk cId="2602476684" sldId="366"/>
            <ac:picMk id="12" creationId="{C8F24DA6-5AC0-5D61-DFB0-28932AD6C695}"/>
          </ac:picMkLst>
        </pc:picChg>
      </pc:sldChg>
      <pc:sldChg chg="delSp modSp add replId modNotes">
        <pc:chgData name="Pandey, Shubham" userId="S::pandey71@purdue.edu::910ecc56-24bf-4013-bc6b-b9d993b73f86" providerId="AD" clId="Web-{E4A940C9-B520-98D2-8F09-A648700B8A7D}" dt="2023-04-16T17:00:46.649" v="1210" actId="20577"/>
        <pc:sldMkLst>
          <pc:docMk/>
          <pc:sldMk cId="70494296" sldId="367"/>
        </pc:sldMkLst>
        <pc:spChg chg="mod">
          <ac:chgData name="Pandey, Shubham" userId="S::pandey71@purdue.edu::910ecc56-24bf-4013-bc6b-b9d993b73f86" providerId="AD" clId="Web-{E4A940C9-B520-98D2-8F09-A648700B8A7D}" dt="2023-04-16T16:58:00.583" v="1005" actId="20577"/>
          <ac:spMkLst>
            <pc:docMk/>
            <pc:sldMk cId="70494296" sldId="367"/>
            <ac:spMk id="2" creationId="{3D78C5F2-F9DF-556C-BB77-795995375E4C}"/>
          </ac:spMkLst>
        </pc:spChg>
        <pc:spChg chg="mod">
          <ac:chgData name="Pandey, Shubham" userId="S::pandey71@purdue.edu::910ecc56-24bf-4013-bc6b-b9d993b73f86" providerId="AD" clId="Web-{E4A940C9-B520-98D2-8F09-A648700B8A7D}" dt="2023-04-16T17:00:07.289" v="1178" actId="20577"/>
          <ac:spMkLst>
            <pc:docMk/>
            <pc:sldMk cId="70494296" sldId="367"/>
            <ac:spMk id="10" creationId="{24F04AFA-E2A8-5C76-D1AE-93960E8C78F5}"/>
          </ac:spMkLst>
        </pc:spChg>
        <pc:spChg chg="mod">
          <ac:chgData name="Pandey, Shubham" userId="S::pandey71@purdue.edu::910ecc56-24bf-4013-bc6b-b9d993b73f86" providerId="AD" clId="Web-{E4A940C9-B520-98D2-8F09-A648700B8A7D}" dt="2023-04-16T17:00:46.649" v="1210" actId="20577"/>
          <ac:spMkLst>
            <pc:docMk/>
            <pc:sldMk cId="70494296" sldId="367"/>
            <ac:spMk id="11" creationId="{FC327D59-4DBF-A424-3840-38534FD96458}"/>
          </ac:spMkLst>
        </pc:spChg>
        <pc:picChg chg="del">
          <ac:chgData name="Pandey, Shubham" userId="S::pandey71@purdue.edu::910ecc56-24bf-4013-bc6b-b9d993b73f86" providerId="AD" clId="Web-{E4A940C9-B520-98D2-8F09-A648700B8A7D}" dt="2023-04-16T16:58:21.724" v="1015"/>
          <ac:picMkLst>
            <pc:docMk/>
            <pc:sldMk cId="70494296" sldId="367"/>
            <ac:picMk id="12" creationId="{C8F24DA6-5AC0-5D61-DFB0-28932AD6C695}"/>
          </ac:picMkLst>
        </pc:picChg>
      </pc:sldChg>
      <pc:sldChg chg="addSp modSp add replId modNotes">
        <pc:chgData name="Pandey, Shubham" userId="S::pandey71@purdue.edu::910ecc56-24bf-4013-bc6b-b9d993b73f86" providerId="AD" clId="Web-{E4A940C9-B520-98D2-8F09-A648700B8A7D}" dt="2023-04-16T17:13:51.824" v="1740"/>
        <pc:sldMkLst>
          <pc:docMk/>
          <pc:sldMk cId="466158427" sldId="368"/>
        </pc:sldMkLst>
        <pc:spChg chg="mod">
          <ac:chgData name="Pandey, Shubham" userId="S::pandey71@purdue.edu::910ecc56-24bf-4013-bc6b-b9d993b73f86" providerId="AD" clId="Web-{E4A940C9-B520-98D2-8F09-A648700B8A7D}" dt="2023-04-16T17:01:02.446" v="1218" actId="1076"/>
          <ac:spMkLst>
            <pc:docMk/>
            <pc:sldMk cId="466158427" sldId="368"/>
            <ac:spMk id="10" creationId="{24F04AFA-E2A8-5C76-D1AE-93960E8C78F5}"/>
          </ac:spMkLst>
        </pc:spChg>
        <pc:picChg chg="add mod">
          <ac:chgData name="Pandey, Shubham" userId="S::pandey71@purdue.edu::910ecc56-24bf-4013-bc6b-b9d993b73f86" providerId="AD" clId="Web-{E4A940C9-B520-98D2-8F09-A648700B8A7D}" dt="2023-04-16T17:08:05.784" v="1448" actId="1076"/>
          <ac:picMkLst>
            <pc:docMk/>
            <pc:sldMk cId="466158427" sldId="368"/>
            <ac:picMk id="3" creationId="{4FF2ECE6-6117-271C-62E1-0E7699D077B8}"/>
          </ac:picMkLst>
        </pc:picChg>
      </pc:sldChg>
      <pc:sldChg chg="addSp delSp modSp add replId modNotes">
        <pc:chgData name="Pandey, Shubham" userId="S::pandey71@purdue.edu::910ecc56-24bf-4013-bc6b-b9d993b73f86" providerId="AD" clId="Web-{E4A940C9-B520-98D2-8F09-A648700B8A7D}" dt="2023-04-16T17:15:11.982" v="1796"/>
        <pc:sldMkLst>
          <pc:docMk/>
          <pc:sldMk cId="3454985194" sldId="369"/>
        </pc:sldMkLst>
        <pc:picChg chg="del">
          <ac:chgData name="Pandey, Shubham" userId="S::pandey71@purdue.edu::910ecc56-24bf-4013-bc6b-b9d993b73f86" providerId="AD" clId="Web-{E4A940C9-B520-98D2-8F09-A648700B8A7D}" dt="2023-04-16T17:10:11.600" v="1662"/>
          <ac:picMkLst>
            <pc:docMk/>
            <pc:sldMk cId="3454985194" sldId="369"/>
            <ac:picMk id="3" creationId="{4FF2ECE6-6117-271C-62E1-0E7699D077B8}"/>
          </ac:picMkLst>
        </pc:picChg>
        <pc:picChg chg="add mod">
          <ac:chgData name="Pandey, Shubham" userId="S::pandey71@purdue.edu::910ecc56-24bf-4013-bc6b-b9d993b73f86" providerId="AD" clId="Web-{E4A940C9-B520-98D2-8F09-A648700B8A7D}" dt="2023-04-16T17:10:16.741" v="1666" actId="1076"/>
          <ac:picMkLst>
            <pc:docMk/>
            <pc:sldMk cId="3454985194" sldId="369"/>
            <ac:picMk id="4" creationId="{1A0E3055-B637-F89B-9043-FBEBE2F6583E}"/>
          </ac:picMkLst>
        </pc:picChg>
      </pc:sldChg>
      <pc:sldChg chg="addSp delSp modSp add replId modNotes">
        <pc:chgData name="Pandey, Shubham" userId="S::pandey71@purdue.edu::910ecc56-24bf-4013-bc6b-b9d993b73f86" providerId="AD" clId="Web-{E4A940C9-B520-98D2-8F09-A648700B8A7D}" dt="2023-04-16T17:18:30.549" v="1910"/>
        <pc:sldMkLst>
          <pc:docMk/>
          <pc:sldMk cId="4204671698" sldId="370"/>
        </pc:sldMkLst>
        <pc:picChg chg="add mod">
          <ac:chgData name="Pandey, Shubham" userId="S::pandey71@purdue.edu::910ecc56-24bf-4013-bc6b-b9d993b73f86" providerId="AD" clId="Web-{E4A940C9-B520-98D2-8F09-A648700B8A7D}" dt="2023-04-16T17:17:16.516" v="1865" actId="1076"/>
          <ac:picMkLst>
            <pc:docMk/>
            <pc:sldMk cId="4204671698" sldId="370"/>
            <ac:picMk id="3" creationId="{1C78FE1D-CE2E-E423-8DAB-AD2780DE1638}"/>
          </ac:picMkLst>
        </pc:picChg>
        <pc:picChg chg="del">
          <ac:chgData name="Pandey, Shubham" userId="S::pandey71@purdue.edu::910ecc56-24bf-4013-bc6b-b9d993b73f86" providerId="AD" clId="Web-{E4A940C9-B520-98D2-8F09-A648700B8A7D}" dt="2023-04-16T17:16:57.672" v="1861"/>
          <ac:picMkLst>
            <pc:docMk/>
            <pc:sldMk cId="4204671698" sldId="370"/>
            <ac:picMk id="4" creationId="{1A0E3055-B637-F89B-9043-FBEBE2F6583E}"/>
          </ac:picMkLst>
        </pc:picChg>
      </pc:sldChg>
      <pc:sldChg chg="addSp delSp modSp add replId modNotes">
        <pc:chgData name="Pandey, Shubham" userId="S::pandey71@purdue.edu::910ecc56-24bf-4013-bc6b-b9d993b73f86" providerId="AD" clId="Web-{E4A940C9-B520-98D2-8F09-A648700B8A7D}" dt="2023-04-16T17:20:32.599" v="1977" actId="14100"/>
        <pc:sldMkLst>
          <pc:docMk/>
          <pc:sldMk cId="2660361795" sldId="371"/>
        </pc:sldMkLst>
        <pc:picChg chg="del">
          <ac:chgData name="Pandey, Shubham" userId="S::pandey71@purdue.edu::910ecc56-24bf-4013-bc6b-b9d993b73f86" providerId="AD" clId="Web-{E4A940C9-B520-98D2-8F09-A648700B8A7D}" dt="2023-04-16T17:20:26.036" v="1974"/>
          <ac:picMkLst>
            <pc:docMk/>
            <pc:sldMk cId="2660361795" sldId="371"/>
            <ac:picMk id="3" creationId="{1C78FE1D-CE2E-E423-8DAB-AD2780DE1638}"/>
          </ac:picMkLst>
        </pc:picChg>
        <pc:picChg chg="add mod">
          <ac:chgData name="Pandey, Shubham" userId="S::pandey71@purdue.edu::910ecc56-24bf-4013-bc6b-b9d993b73f86" providerId="AD" clId="Web-{E4A940C9-B520-98D2-8F09-A648700B8A7D}" dt="2023-04-16T17:20:32.599" v="1977" actId="14100"/>
          <ac:picMkLst>
            <pc:docMk/>
            <pc:sldMk cId="2660361795" sldId="371"/>
            <ac:picMk id="4" creationId="{DB30E7E3-E831-6EF7-6871-C9D0830B9F63}"/>
          </ac:picMkLst>
        </pc:picChg>
      </pc:sldChg>
      <pc:sldChg chg="delSp modSp add replId modNotes">
        <pc:chgData name="Pandey, Shubham" userId="S::pandey71@purdue.edu::910ecc56-24bf-4013-bc6b-b9d993b73f86" providerId="AD" clId="Web-{E4A940C9-B520-98D2-8F09-A648700B8A7D}" dt="2023-04-16T17:37:35.033" v="2173"/>
        <pc:sldMkLst>
          <pc:docMk/>
          <pc:sldMk cId="2899958651" sldId="372"/>
        </pc:sldMkLst>
        <pc:spChg chg="mod">
          <ac:chgData name="Pandey, Shubham" userId="S::pandey71@purdue.edu::910ecc56-24bf-4013-bc6b-b9d993b73f86" providerId="AD" clId="Web-{E4A940C9-B520-98D2-8F09-A648700B8A7D}" dt="2023-04-16T17:34:36.060" v="1985" actId="20577"/>
          <ac:spMkLst>
            <pc:docMk/>
            <pc:sldMk cId="2899958651" sldId="372"/>
            <ac:spMk id="10" creationId="{24F04AFA-E2A8-5C76-D1AE-93960E8C78F5}"/>
          </ac:spMkLst>
        </pc:spChg>
        <pc:picChg chg="del">
          <ac:chgData name="Pandey, Shubham" userId="S::pandey71@purdue.edu::910ecc56-24bf-4013-bc6b-b9d993b73f86" providerId="AD" clId="Web-{E4A940C9-B520-98D2-8F09-A648700B8A7D}" dt="2023-04-16T17:34:36.842" v="1986"/>
          <ac:picMkLst>
            <pc:docMk/>
            <pc:sldMk cId="2899958651" sldId="372"/>
            <ac:picMk id="4" creationId="{DB30E7E3-E831-6EF7-6871-C9D0830B9F63}"/>
          </ac:picMkLst>
        </pc:picChg>
      </pc:sldChg>
    </pc:docChg>
  </pc:docChgLst>
  <pc:docChgLst>
    <pc:chgData name="Rwitam Bandyopadhyay" userId="384ca036-9392-41d8-94fc-a96f43318821" providerId="ADAL" clId="{A676FBF3-D209-44DB-9899-0289122204AE}"/>
    <pc:docChg chg="undo custSel addSld delSld modSld modMainMaster">
      <pc:chgData name="Rwitam Bandyopadhyay" userId="384ca036-9392-41d8-94fc-a96f43318821" providerId="ADAL" clId="{A676FBF3-D209-44DB-9899-0289122204AE}" dt="2023-02-20T19:57:51.883" v="4142" actId="20577"/>
      <pc:docMkLst>
        <pc:docMk/>
      </pc:docMkLst>
      <pc:sldChg chg="modSp mod">
        <pc:chgData name="Rwitam Bandyopadhyay" userId="384ca036-9392-41d8-94fc-a96f43318821" providerId="ADAL" clId="{A676FBF3-D209-44DB-9899-0289122204AE}" dt="2023-02-20T00:45:18.870" v="17" actId="403"/>
        <pc:sldMkLst>
          <pc:docMk/>
          <pc:sldMk cId="2664743580" sldId="257"/>
        </pc:sldMkLst>
        <pc:spChg chg="mod">
          <ac:chgData name="Rwitam Bandyopadhyay" userId="384ca036-9392-41d8-94fc-a96f43318821" providerId="ADAL" clId="{A676FBF3-D209-44DB-9899-0289122204AE}" dt="2023-02-20T00:45:18.870" v="17" actId="403"/>
          <ac:spMkLst>
            <pc:docMk/>
            <pc:sldMk cId="2664743580" sldId="257"/>
            <ac:spMk id="3" creationId="{4021E30B-3F73-3D4B-B22E-DFCD13F0982C}"/>
          </ac:spMkLst>
        </pc:spChg>
        <pc:spChg chg="mod">
          <ac:chgData name="Rwitam Bandyopadhyay" userId="384ca036-9392-41d8-94fc-a96f43318821" providerId="ADAL" clId="{A676FBF3-D209-44DB-9899-0289122204AE}" dt="2023-02-20T00:44:28.397" v="8" actId="2711"/>
          <ac:spMkLst>
            <pc:docMk/>
            <pc:sldMk cId="2664743580" sldId="257"/>
            <ac:spMk id="8" creationId="{7EDBA08A-CECD-2A18-0B6F-74EAD8787C2B}"/>
          </ac:spMkLst>
        </pc:spChg>
      </pc:sldChg>
      <pc:sldChg chg="modSp mod modNotesTx">
        <pc:chgData name="Rwitam Bandyopadhyay" userId="384ca036-9392-41d8-94fc-a96f43318821" providerId="ADAL" clId="{A676FBF3-D209-44DB-9899-0289122204AE}" dt="2023-02-20T18:32:41.814" v="2912" actId="20577"/>
        <pc:sldMkLst>
          <pc:docMk/>
          <pc:sldMk cId="4000766671" sldId="261"/>
        </pc:sldMkLst>
        <pc:spChg chg="mod">
          <ac:chgData name="Rwitam Bandyopadhyay" userId="384ca036-9392-41d8-94fc-a96f43318821" providerId="ADAL" clId="{A676FBF3-D209-44DB-9899-0289122204AE}" dt="2023-02-20T00:50:05.979" v="36" actId="2711"/>
          <ac:spMkLst>
            <pc:docMk/>
            <pc:sldMk cId="4000766671" sldId="261"/>
            <ac:spMk id="2" creationId="{F5FE40C7-BC0B-F34A-A2BE-61620CFD36AF}"/>
          </ac:spMkLst>
        </pc:spChg>
        <pc:spChg chg="mod">
          <ac:chgData name="Rwitam Bandyopadhyay" userId="384ca036-9392-41d8-94fc-a96f43318821" providerId="ADAL" clId="{A676FBF3-D209-44DB-9899-0289122204AE}" dt="2023-02-20T00:50:36.078" v="59" actId="1035"/>
          <ac:spMkLst>
            <pc:docMk/>
            <pc:sldMk cId="4000766671" sldId="261"/>
            <ac:spMk id="3" creationId="{1AD992F9-30A9-E64B-A6C3-8EE29DCD6203}"/>
          </ac:spMkLst>
        </pc:spChg>
        <pc:spChg chg="mod">
          <ac:chgData name="Rwitam Bandyopadhyay" userId="384ca036-9392-41d8-94fc-a96f43318821" providerId="ADAL" clId="{A676FBF3-D209-44DB-9899-0289122204AE}" dt="2023-02-20T01:10:05.859" v="175" actId="14100"/>
          <ac:spMkLst>
            <pc:docMk/>
            <pc:sldMk cId="4000766671" sldId="261"/>
            <ac:spMk id="4" creationId="{D088CA72-1360-7448-905E-7ABEEE54361F}"/>
          </ac:spMkLst>
        </pc:spChg>
      </pc:sldChg>
      <pc:sldChg chg="modSp mod modNotesTx">
        <pc:chgData name="Rwitam Bandyopadhyay" userId="384ca036-9392-41d8-94fc-a96f43318821" providerId="ADAL" clId="{A676FBF3-D209-44DB-9899-0289122204AE}" dt="2023-02-20T18:26:16.675" v="1890" actId="20577"/>
        <pc:sldMkLst>
          <pc:docMk/>
          <pc:sldMk cId="922905087" sldId="263"/>
        </pc:sldMkLst>
        <pc:spChg chg="mod">
          <ac:chgData name="Rwitam Bandyopadhyay" userId="384ca036-9392-41d8-94fc-a96f43318821" providerId="ADAL" clId="{A676FBF3-D209-44DB-9899-0289122204AE}" dt="2023-02-20T00:53:08.417" v="78" actId="1076"/>
          <ac:spMkLst>
            <pc:docMk/>
            <pc:sldMk cId="922905087" sldId="263"/>
            <ac:spMk id="2" creationId="{157B785B-7419-6444-8F7C-456DADFC9CDE}"/>
          </ac:spMkLst>
        </pc:spChg>
        <pc:spChg chg="mod">
          <ac:chgData name="Rwitam Bandyopadhyay" userId="384ca036-9392-41d8-94fc-a96f43318821" providerId="ADAL" clId="{A676FBF3-D209-44DB-9899-0289122204AE}" dt="2023-02-20T02:40:17.593" v="651" actId="1076"/>
          <ac:spMkLst>
            <pc:docMk/>
            <pc:sldMk cId="922905087" sldId="263"/>
            <ac:spMk id="10" creationId="{DF8CA0C0-A5F7-4A7F-3F33-2EC55E7D138C}"/>
          </ac:spMkLst>
        </pc:spChg>
      </pc:sldChg>
      <pc:sldChg chg="modSp mod modNotesTx">
        <pc:chgData name="Rwitam Bandyopadhyay" userId="384ca036-9392-41d8-94fc-a96f43318821" providerId="ADAL" clId="{A676FBF3-D209-44DB-9899-0289122204AE}" dt="2023-02-20T18:29:47.197" v="2619"/>
        <pc:sldMkLst>
          <pc:docMk/>
          <pc:sldMk cId="4275742179" sldId="265"/>
        </pc:sldMkLst>
        <pc:spChg chg="mod">
          <ac:chgData name="Rwitam Bandyopadhyay" userId="384ca036-9392-41d8-94fc-a96f43318821" providerId="ADAL" clId="{A676FBF3-D209-44DB-9899-0289122204AE}" dt="2023-02-20T00:53:33.672" v="82" actId="1076"/>
          <ac:spMkLst>
            <pc:docMk/>
            <pc:sldMk cId="4275742179" sldId="265"/>
            <ac:spMk id="5" creationId="{E1E32A65-44CE-21E3-5D88-5D03463743B6}"/>
          </ac:spMkLst>
        </pc:spChg>
        <pc:spChg chg="mod">
          <ac:chgData name="Rwitam Bandyopadhyay" userId="384ca036-9392-41d8-94fc-a96f43318821" providerId="ADAL" clId="{A676FBF3-D209-44DB-9899-0289122204AE}" dt="2023-02-20T00:53:00.564" v="77" actId="1076"/>
          <ac:spMkLst>
            <pc:docMk/>
            <pc:sldMk cId="4275742179" sldId="265"/>
            <ac:spMk id="6" creationId="{0688D181-EAEA-EBE2-A1D5-080A47ECC236}"/>
          </ac:spMkLst>
        </pc:spChg>
        <pc:spChg chg="mod">
          <ac:chgData name="Rwitam Bandyopadhyay" userId="384ca036-9392-41d8-94fc-a96f43318821" providerId="ADAL" clId="{A676FBF3-D209-44DB-9899-0289122204AE}" dt="2023-02-20T00:56:37.829" v="125" actId="1076"/>
          <ac:spMkLst>
            <pc:docMk/>
            <pc:sldMk cId="4275742179" sldId="265"/>
            <ac:spMk id="8" creationId="{6CED11C3-58B2-5596-3D69-F9497BDE1249}"/>
          </ac:spMkLst>
        </pc:spChg>
        <pc:spChg chg="mod">
          <ac:chgData name="Rwitam Bandyopadhyay" userId="384ca036-9392-41d8-94fc-a96f43318821" providerId="ADAL" clId="{A676FBF3-D209-44DB-9899-0289122204AE}" dt="2023-02-20T00:57:17.495" v="139" actId="404"/>
          <ac:spMkLst>
            <pc:docMk/>
            <pc:sldMk cId="4275742179" sldId="265"/>
            <ac:spMk id="12" creationId="{3A823A8E-6E61-14C7-A68A-A321E3EAC343}"/>
          </ac:spMkLst>
        </pc:spChg>
        <pc:spChg chg="mod">
          <ac:chgData name="Rwitam Bandyopadhyay" userId="384ca036-9392-41d8-94fc-a96f43318821" providerId="ADAL" clId="{A676FBF3-D209-44DB-9899-0289122204AE}" dt="2023-02-20T00:57:28.893" v="143" actId="1076"/>
          <ac:spMkLst>
            <pc:docMk/>
            <pc:sldMk cId="4275742179" sldId="265"/>
            <ac:spMk id="13" creationId="{7F54C795-89E1-7B3B-B8BC-CB3BE6D6FE5C}"/>
          </ac:spMkLst>
        </pc:spChg>
        <pc:spChg chg="mod">
          <ac:chgData name="Rwitam Bandyopadhyay" userId="384ca036-9392-41d8-94fc-a96f43318821" providerId="ADAL" clId="{A676FBF3-D209-44DB-9899-0289122204AE}" dt="2023-02-20T00:57:37.444" v="146" actId="1076"/>
          <ac:spMkLst>
            <pc:docMk/>
            <pc:sldMk cId="4275742179" sldId="265"/>
            <ac:spMk id="14" creationId="{71E10ABC-4FC7-D7E3-BAF3-443652386E94}"/>
          </ac:spMkLst>
        </pc:spChg>
        <pc:spChg chg="mod">
          <ac:chgData name="Rwitam Bandyopadhyay" userId="384ca036-9392-41d8-94fc-a96f43318821" providerId="ADAL" clId="{A676FBF3-D209-44DB-9899-0289122204AE}" dt="2023-02-20T01:07:55.361" v="147" actId="1076"/>
          <ac:spMkLst>
            <pc:docMk/>
            <pc:sldMk cId="4275742179" sldId="265"/>
            <ac:spMk id="25" creationId="{F31215CF-C233-33D5-0FED-C50FAD3A9A7B}"/>
          </ac:spMkLst>
        </pc:spChg>
        <pc:spChg chg="mod">
          <ac:chgData name="Rwitam Bandyopadhyay" userId="384ca036-9392-41d8-94fc-a96f43318821" providerId="ADAL" clId="{A676FBF3-D209-44DB-9899-0289122204AE}" dt="2023-02-20T01:07:55.361" v="147" actId="1076"/>
          <ac:spMkLst>
            <pc:docMk/>
            <pc:sldMk cId="4275742179" sldId="265"/>
            <ac:spMk id="26" creationId="{E9189FD1-AD38-D9ED-E61C-687365E1E62D}"/>
          </ac:spMkLst>
        </pc:spChg>
        <pc:grpChg chg="mod">
          <ac:chgData name="Rwitam Bandyopadhyay" userId="384ca036-9392-41d8-94fc-a96f43318821" providerId="ADAL" clId="{A676FBF3-D209-44DB-9899-0289122204AE}" dt="2023-02-20T01:07:55.361" v="147" actId="1076"/>
          <ac:grpSpMkLst>
            <pc:docMk/>
            <pc:sldMk cId="4275742179" sldId="265"/>
            <ac:grpSpMk id="22" creationId="{9AC042F0-1603-32CE-3602-3A7C78FC7CA4}"/>
          </ac:grpSpMkLst>
        </pc:grpChg>
        <pc:grpChg chg="mod">
          <ac:chgData name="Rwitam Bandyopadhyay" userId="384ca036-9392-41d8-94fc-a96f43318821" providerId="ADAL" clId="{A676FBF3-D209-44DB-9899-0289122204AE}" dt="2023-02-20T01:07:55.361" v="147" actId="1076"/>
          <ac:grpSpMkLst>
            <pc:docMk/>
            <pc:sldMk cId="4275742179" sldId="265"/>
            <ac:grpSpMk id="24" creationId="{34C1562A-0915-E35D-0E2A-B4F45A26645A}"/>
          </ac:grpSpMkLst>
        </pc:grpChg>
        <pc:cxnChg chg="mod">
          <ac:chgData name="Rwitam Bandyopadhyay" userId="384ca036-9392-41d8-94fc-a96f43318821" providerId="ADAL" clId="{A676FBF3-D209-44DB-9899-0289122204AE}" dt="2023-02-20T01:07:55.361" v="147" actId="1076"/>
          <ac:cxnSpMkLst>
            <pc:docMk/>
            <pc:sldMk cId="4275742179" sldId="265"/>
            <ac:cxnSpMk id="21" creationId="{48080DAF-A667-F40A-3303-849405C5D3C1}"/>
          </ac:cxnSpMkLst>
        </pc:cxnChg>
      </pc:sldChg>
      <pc:sldChg chg="modSp mod modNotesTx">
        <pc:chgData name="Rwitam Bandyopadhyay" userId="384ca036-9392-41d8-94fc-a96f43318821" providerId="ADAL" clId="{A676FBF3-D209-44DB-9899-0289122204AE}" dt="2023-02-20T18:30:05.099" v="2621" actId="20577"/>
        <pc:sldMkLst>
          <pc:docMk/>
          <pc:sldMk cId="2331989434" sldId="266"/>
        </pc:sldMkLst>
        <pc:spChg chg="mod">
          <ac:chgData name="Rwitam Bandyopadhyay" userId="384ca036-9392-41d8-94fc-a96f43318821" providerId="ADAL" clId="{A676FBF3-D209-44DB-9899-0289122204AE}" dt="2023-02-20T00:53:51.500" v="83" actId="1076"/>
          <ac:spMkLst>
            <pc:docMk/>
            <pc:sldMk cId="2331989434" sldId="266"/>
            <ac:spMk id="2" creationId="{8D9A8D26-14DF-8708-C27C-0115B62222EC}"/>
          </ac:spMkLst>
        </pc:spChg>
        <pc:spChg chg="mod">
          <ac:chgData name="Rwitam Bandyopadhyay" userId="384ca036-9392-41d8-94fc-a96f43318821" providerId="ADAL" clId="{A676FBF3-D209-44DB-9899-0289122204AE}" dt="2023-02-20T01:08:15.758" v="151" actId="1076"/>
          <ac:spMkLst>
            <pc:docMk/>
            <pc:sldMk cId="2331989434" sldId="266"/>
            <ac:spMk id="17" creationId="{E1CDF6FE-B350-6AF0-94DD-50FFF81734E0}"/>
          </ac:spMkLst>
        </pc:spChg>
        <pc:spChg chg="mod">
          <ac:chgData name="Rwitam Bandyopadhyay" userId="384ca036-9392-41d8-94fc-a96f43318821" providerId="ADAL" clId="{A676FBF3-D209-44DB-9899-0289122204AE}" dt="2023-02-20T00:55:57.871" v="116" actId="1076"/>
          <ac:spMkLst>
            <pc:docMk/>
            <pc:sldMk cId="2331989434" sldId="266"/>
            <ac:spMk id="18" creationId="{F3ABD6FA-1BF9-C224-1E05-9D2D05A7CA19}"/>
          </ac:spMkLst>
        </pc:spChg>
      </pc:sldChg>
      <pc:sldChg chg="modSp mod modNotesTx">
        <pc:chgData name="Rwitam Bandyopadhyay" userId="384ca036-9392-41d8-94fc-a96f43318821" providerId="ADAL" clId="{A676FBF3-D209-44DB-9899-0289122204AE}" dt="2023-02-20T18:25:00.327" v="1671" actId="20577"/>
        <pc:sldMkLst>
          <pc:docMk/>
          <pc:sldMk cId="1885007205" sldId="284"/>
        </pc:sldMkLst>
        <pc:spChg chg="mod">
          <ac:chgData name="Rwitam Bandyopadhyay" userId="384ca036-9392-41d8-94fc-a96f43318821" providerId="ADAL" clId="{A676FBF3-D209-44DB-9899-0289122204AE}" dt="2023-02-20T01:09:21.393" v="171" actId="1076"/>
          <ac:spMkLst>
            <pc:docMk/>
            <pc:sldMk cId="1885007205" sldId="284"/>
            <ac:spMk id="2" creationId="{F5FE40C7-BC0B-F34A-A2BE-61620CFD36AF}"/>
          </ac:spMkLst>
        </pc:spChg>
        <pc:spChg chg="mod">
          <ac:chgData name="Rwitam Bandyopadhyay" userId="384ca036-9392-41d8-94fc-a96f43318821" providerId="ADAL" clId="{A676FBF3-D209-44DB-9899-0289122204AE}" dt="2023-02-20T01:09:24.534" v="172" actId="1076"/>
          <ac:spMkLst>
            <pc:docMk/>
            <pc:sldMk cId="1885007205" sldId="284"/>
            <ac:spMk id="3" creationId="{1AD992F9-30A9-E64B-A6C3-8EE29DCD6203}"/>
          </ac:spMkLst>
        </pc:spChg>
      </pc:sldChg>
      <pc:sldChg chg="addSp delSp modSp mod modNotesTx">
        <pc:chgData name="Rwitam Bandyopadhyay" userId="384ca036-9392-41d8-94fc-a96f43318821" providerId="ADAL" clId="{A676FBF3-D209-44DB-9899-0289122204AE}" dt="2023-02-20T18:30:36.607" v="2680" actId="20577"/>
        <pc:sldMkLst>
          <pc:docMk/>
          <pc:sldMk cId="3894207573" sldId="285"/>
        </pc:sldMkLst>
        <pc:spChg chg="del">
          <ac:chgData name="Rwitam Bandyopadhyay" userId="384ca036-9392-41d8-94fc-a96f43318821" providerId="ADAL" clId="{A676FBF3-D209-44DB-9899-0289122204AE}" dt="2023-02-20T00:53:58.757" v="84" actId="478"/>
          <ac:spMkLst>
            <pc:docMk/>
            <pc:sldMk cId="3894207573" sldId="285"/>
            <ac:spMk id="2" creationId="{8D9A8D26-14DF-8708-C27C-0115B62222EC}"/>
          </ac:spMkLst>
        </pc:spChg>
        <pc:spChg chg="del">
          <ac:chgData name="Rwitam Bandyopadhyay" userId="384ca036-9392-41d8-94fc-a96f43318821" providerId="ADAL" clId="{A676FBF3-D209-44DB-9899-0289122204AE}" dt="2023-02-20T00:56:08.513" v="117" actId="478"/>
          <ac:spMkLst>
            <pc:docMk/>
            <pc:sldMk cId="3894207573" sldId="285"/>
            <ac:spMk id="3" creationId="{9FAADE86-E868-D9E7-1DA6-C0FC2D281533}"/>
          </ac:spMkLst>
        </pc:spChg>
        <pc:spChg chg="mod">
          <ac:chgData name="Rwitam Bandyopadhyay" userId="384ca036-9392-41d8-94fc-a96f43318821" providerId="ADAL" clId="{A676FBF3-D209-44DB-9899-0289122204AE}" dt="2023-02-20T01:08:24.868" v="157" actId="1076"/>
          <ac:spMkLst>
            <pc:docMk/>
            <pc:sldMk cId="3894207573" sldId="285"/>
            <ac:spMk id="4" creationId="{8DA789DC-59BB-8319-5586-3F5D610ED5B0}"/>
          </ac:spMkLst>
        </pc:spChg>
        <pc:spChg chg="add del mod">
          <ac:chgData name="Rwitam Bandyopadhyay" userId="384ca036-9392-41d8-94fc-a96f43318821" providerId="ADAL" clId="{A676FBF3-D209-44DB-9899-0289122204AE}" dt="2023-02-20T00:54:01.439" v="85" actId="478"/>
          <ac:spMkLst>
            <pc:docMk/>
            <pc:sldMk cId="3894207573" sldId="285"/>
            <ac:spMk id="9" creationId="{838C47D1-1884-A585-CA4A-C97026EDDA85}"/>
          </ac:spMkLst>
        </pc:spChg>
        <pc:spChg chg="add mod">
          <ac:chgData name="Rwitam Bandyopadhyay" userId="384ca036-9392-41d8-94fc-a96f43318821" providerId="ADAL" clId="{A676FBF3-D209-44DB-9899-0289122204AE}" dt="2023-02-20T00:54:05.205" v="86"/>
          <ac:spMkLst>
            <pc:docMk/>
            <pc:sldMk cId="3894207573" sldId="285"/>
            <ac:spMk id="10" creationId="{77C018D1-D787-C670-84D7-0950881109F7}"/>
          </ac:spMkLst>
        </pc:spChg>
        <pc:spChg chg="add mod">
          <ac:chgData name="Rwitam Bandyopadhyay" userId="384ca036-9392-41d8-94fc-a96f43318821" providerId="ADAL" clId="{A676FBF3-D209-44DB-9899-0289122204AE}" dt="2023-02-20T00:56:09.360" v="118"/>
          <ac:spMkLst>
            <pc:docMk/>
            <pc:sldMk cId="3894207573" sldId="285"/>
            <ac:spMk id="11" creationId="{DE6BEC47-875F-55A4-E3CF-0B9E6AB76F1A}"/>
          </ac:spMkLst>
        </pc:spChg>
      </pc:sldChg>
      <pc:sldChg chg="addSp delSp modSp mod modNotesTx">
        <pc:chgData name="Rwitam Bandyopadhyay" userId="384ca036-9392-41d8-94fc-a96f43318821" providerId="ADAL" clId="{A676FBF3-D209-44DB-9899-0289122204AE}" dt="2023-02-20T18:31:12.833" v="2751" actId="20577"/>
        <pc:sldMkLst>
          <pc:docMk/>
          <pc:sldMk cId="3325335192" sldId="286"/>
        </pc:sldMkLst>
        <pc:spChg chg="del">
          <ac:chgData name="Rwitam Bandyopadhyay" userId="384ca036-9392-41d8-94fc-a96f43318821" providerId="ADAL" clId="{A676FBF3-D209-44DB-9899-0289122204AE}" dt="2023-02-20T00:54:11.952" v="90" actId="478"/>
          <ac:spMkLst>
            <pc:docMk/>
            <pc:sldMk cId="3325335192" sldId="286"/>
            <ac:spMk id="2" creationId="{8D9A8D26-14DF-8708-C27C-0115B62222EC}"/>
          </ac:spMkLst>
        </pc:spChg>
        <pc:spChg chg="del">
          <ac:chgData name="Rwitam Bandyopadhyay" userId="384ca036-9392-41d8-94fc-a96f43318821" providerId="ADAL" clId="{A676FBF3-D209-44DB-9899-0289122204AE}" dt="2023-02-20T00:56:12.511" v="119" actId="478"/>
          <ac:spMkLst>
            <pc:docMk/>
            <pc:sldMk cId="3325335192" sldId="286"/>
            <ac:spMk id="3" creationId="{BD68AF7A-C0C4-A64C-8376-43E35C333A95}"/>
          </ac:spMkLst>
        </pc:spChg>
        <pc:spChg chg="mod">
          <ac:chgData name="Rwitam Bandyopadhyay" userId="384ca036-9392-41d8-94fc-a96f43318821" providerId="ADAL" clId="{A676FBF3-D209-44DB-9899-0289122204AE}" dt="2023-02-20T01:08:37.878" v="163" actId="1076"/>
          <ac:spMkLst>
            <pc:docMk/>
            <pc:sldMk cId="3325335192" sldId="286"/>
            <ac:spMk id="4" creationId="{D0105180-1353-3705-B809-C00B29B3AC72}"/>
          </ac:spMkLst>
        </pc:spChg>
        <pc:spChg chg="add del mod">
          <ac:chgData name="Rwitam Bandyopadhyay" userId="384ca036-9392-41d8-94fc-a96f43318821" providerId="ADAL" clId="{A676FBF3-D209-44DB-9899-0289122204AE}" dt="2023-02-20T00:54:10.216" v="89"/>
          <ac:spMkLst>
            <pc:docMk/>
            <pc:sldMk cId="3325335192" sldId="286"/>
            <ac:spMk id="7" creationId="{99D6F3BD-C95D-1DE3-2B8D-B86C9ABEEA47}"/>
          </ac:spMkLst>
        </pc:spChg>
        <pc:spChg chg="add del mod">
          <ac:chgData name="Rwitam Bandyopadhyay" userId="384ca036-9392-41d8-94fc-a96f43318821" providerId="ADAL" clId="{A676FBF3-D209-44DB-9899-0289122204AE}" dt="2023-02-20T00:54:13.207" v="91" actId="478"/>
          <ac:spMkLst>
            <pc:docMk/>
            <pc:sldMk cId="3325335192" sldId="286"/>
            <ac:spMk id="10" creationId="{323C4EB5-0B0C-CBB0-553E-C557412A1071}"/>
          </ac:spMkLst>
        </pc:spChg>
        <pc:spChg chg="add mod">
          <ac:chgData name="Rwitam Bandyopadhyay" userId="384ca036-9392-41d8-94fc-a96f43318821" providerId="ADAL" clId="{A676FBF3-D209-44DB-9899-0289122204AE}" dt="2023-02-20T00:54:14.261" v="92"/>
          <ac:spMkLst>
            <pc:docMk/>
            <pc:sldMk cId="3325335192" sldId="286"/>
            <ac:spMk id="11" creationId="{725BC83F-7537-E8EF-8962-8B0B8F300787}"/>
          </ac:spMkLst>
        </pc:spChg>
        <pc:spChg chg="add mod">
          <ac:chgData name="Rwitam Bandyopadhyay" userId="384ca036-9392-41d8-94fc-a96f43318821" providerId="ADAL" clId="{A676FBF3-D209-44DB-9899-0289122204AE}" dt="2023-02-20T00:56:13.523" v="120"/>
          <ac:spMkLst>
            <pc:docMk/>
            <pc:sldMk cId="3325335192" sldId="286"/>
            <ac:spMk id="12" creationId="{C29E9B58-72AB-2147-2F20-74BCEE802128}"/>
          </ac:spMkLst>
        </pc:spChg>
      </pc:sldChg>
      <pc:sldChg chg="addSp delSp modSp mod modNotesTx">
        <pc:chgData name="Rwitam Bandyopadhyay" userId="384ca036-9392-41d8-94fc-a96f43318821" providerId="ADAL" clId="{A676FBF3-D209-44DB-9899-0289122204AE}" dt="2023-02-20T18:32:04.042" v="2804" actId="20577"/>
        <pc:sldMkLst>
          <pc:docMk/>
          <pc:sldMk cId="3387730871" sldId="287"/>
        </pc:sldMkLst>
        <pc:spChg chg="del">
          <ac:chgData name="Rwitam Bandyopadhyay" userId="384ca036-9392-41d8-94fc-a96f43318821" providerId="ADAL" clId="{A676FBF3-D209-44DB-9899-0289122204AE}" dt="2023-02-20T00:54:17.453" v="93" actId="478"/>
          <ac:spMkLst>
            <pc:docMk/>
            <pc:sldMk cId="3387730871" sldId="287"/>
            <ac:spMk id="2" creationId="{8D9A8D26-14DF-8708-C27C-0115B62222EC}"/>
          </ac:spMkLst>
        </pc:spChg>
        <pc:spChg chg="del">
          <ac:chgData name="Rwitam Bandyopadhyay" userId="384ca036-9392-41d8-94fc-a96f43318821" providerId="ADAL" clId="{A676FBF3-D209-44DB-9899-0289122204AE}" dt="2023-02-20T00:56:16.123" v="121" actId="478"/>
          <ac:spMkLst>
            <pc:docMk/>
            <pc:sldMk cId="3387730871" sldId="287"/>
            <ac:spMk id="3" creationId="{BEABE912-B200-9B82-A567-9133E056412A}"/>
          </ac:spMkLst>
        </pc:spChg>
        <pc:spChg chg="add del mod">
          <ac:chgData name="Rwitam Bandyopadhyay" userId="384ca036-9392-41d8-94fc-a96f43318821" providerId="ADAL" clId="{A676FBF3-D209-44DB-9899-0289122204AE}" dt="2023-02-20T00:54:19.551" v="94" actId="478"/>
          <ac:spMkLst>
            <pc:docMk/>
            <pc:sldMk cId="3387730871" sldId="287"/>
            <ac:spMk id="7" creationId="{C4554D23-039E-BFD2-8A10-46E359308FBC}"/>
          </ac:spMkLst>
        </pc:spChg>
        <pc:spChg chg="add mod">
          <ac:chgData name="Rwitam Bandyopadhyay" userId="384ca036-9392-41d8-94fc-a96f43318821" providerId="ADAL" clId="{A676FBF3-D209-44DB-9899-0289122204AE}" dt="2023-02-20T00:54:20.270" v="95"/>
          <ac:spMkLst>
            <pc:docMk/>
            <pc:sldMk cId="3387730871" sldId="287"/>
            <ac:spMk id="8" creationId="{F429C98E-510B-5392-D739-4286294B75D2}"/>
          </ac:spMkLst>
        </pc:spChg>
        <pc:spChg chg="mod">
          <ac:chgData name="Rwitam Bandyopadhyay" userId="384ca036-9392-41d8-94fc-a96f43318821" providerId="ADAL" clId="{A676FBF3-D209-44DB-9899-0289122204AE}" dt="2023-02-20T01:08:46.494" v="169" actId="1076"/>
          <ac:spMkLst>
            <pc:docMk/>
            <pc:sldMk cId="3387730871" sldId="287"/>
            <ac:spMk id="9" creationId="{2EC77AC4-0F2F-FC85-BC21-6B1233A68A55}"/>
          </ac:spMkLst>
        </pc:spChg>
        <pc:spChg chg="add mod">
          <ac:chgData name="Rwitam Bandyopadhyay" userId="384ca036-9392-41d8-94fc-a96f43318821" providerId="ADAL" clId="{A676FBF3-D209-44DB-9899-0289122204AE}" dt="2023-02-20T00:56:16.783" v="122"/>
          <ac:spMkLst>
            <pc:docMk/>
            <pc:sldMk cId="3387730871" sldId="287"/>
            <ac:spMk id="10" creationId="{F9789E32-AF69-8CC1-7487-893A6C75C62A}"/>
          </ac:spMkLst>
        </pc:spChg>
      </pc:sldChg>
      <pc:sldChg chg="modSp mod modNotesTx">
        <pc:chgData name="Rwitam Bandyopadhyay" userId="384ca036-9392-41d8-94fc-a96f43318821" providerId="ADAL" clId="{A676FBF3-D209-44DB-9899-0289122204AE}" dt="2023-02-20T18:42:57.617" v="3141" actId="20577"/>
        <pc:sldMkLst>
          <pc:docMk/>
          <pc:sldMk cId="571272344" sldId="288"/>
        </pc:sldMkLst>
        <pc:spChg chg="mod">
          <ac:chgData name="Rwitam Bandyopadhyay" userId="384ca036-9392-41d8-94fc-a96f43318821" providerId="ADAL" clId="{A676FBF3-D209-44DB-9899-0289122204AE}" dt="2023-02-20T00:51:01.997" v="60" actId="1076"/>
          <ac:spMkLst>
            <pc:docMk/>
            <pc:sldMk cId="571272344" sldId="288"/>
            <ac:spMk id="6" creationId="{9F4ECF5A-6C9B-A981-8E32-7FD411016FB9}"/>
          </ac:spMkLst>
        </pc:spChg>
        <pc:spChg chg="mod">
          <ac:chgData name="Rwitam Bandyopadhyay" userId="384ca036-9392-41d8-94fc-a96f43318821" providerId="ADAL" clId="{A676FBF3-D209-44DB-9899-0289122204AE}" dt="2023-02-20T01:11:30.621" v="201" actId="1076"/>
          <ac:spMkLst>
            <pc:docMk/>
            <pc:sldMk cId="571272344" sldId="288"/>
            <ac:spMk id="7" creationId="{089B1765-3EE5-4611-9A09-F59103D0C179}"/>
          </ac:spMkLst>
        </pc:spChg>
        <pc:spChg chg="mod">
          <ac:chgData name="Rwitam Bandyopadhyay" userId="384ca036-9392-41d8-94fc-a96f43318821" providerId="ADAL" clId="{A676FBF3-D209-44DB-9899-0289122204AE}" dt="2023-02-20T01:12:12.381" v="235" actId="20577"/>
          <ac:spMkLst>
            <pc:docMk/>
            <pc:sldMk cId="571272344" sldId="288"/>
            <ac:spMk id="8" creationId="{853856BE-9314-0B79-A88A-2E86A9E158C7}"/>
          </ac:spMkLst>
        </pc:spChg>
      </pc:sldChg>
      <pc:sldChg chg="modSp mod modNotesTx">
        <pc:chgData name="Rwitam Bandyopadhyay" userId="384ca036-9392-41d8-94fc-a96f43318821" providerId="ADAL" clId="{A676FBF3-D209-44DB-9899-0289122204AE}" dt="2023-02-20T19:08:39.903" v="3147" actId="6549"/>
        <pc:sldMkLst>
          <pc:docMk/>
          <pc:sldMk cId="239209721" sldId="289"/>
        </pc:sldMkLst>
        <pc:spChg chg="mod">
          <ac:chgData name="Rwitam Bandyopadhyay" userId="384ca036-9392-41d8-94fc-a96f43318821" providerId="ADAL" clId="{A676FBF3-D209-44DB-9899-0289122204AE}" dt="2023-02-20T01:10:29.147" v="181" actId="1076"/>
          <ac:spMkLst>
            <pc:docMk/>
            <pc:sldMk cId="239209721" sldId="289"/>
            <ac:spMk id="2" creationId="{494D8EFF-12F7-929A-9D27-8EE1DCFD0EB4}"/>
          </ac:spMkLst>
        </pc:spChg>
        <pc:spChg chg="mod">
          <ac:chgData name="Rwitam Bandyopadhyay" userId="384ca036-9392-41d8-94fc-a96f43318821" providerId="ADAL" clId="{A676FBF3-D209-44DB-9899-0289122204AE}" dt="2023-02-20T00:51:09.785" v="61" actId="1076"/>
          <ac:spMkLst>
            <pc:docMk/>
            <pc:sldMk cId="239209721" sldId="289"/>
            <ac:spMk id="6" creationId="{9F4ECF5A-6C9B-A981-8E32-7FD411016FB9}"/>
          </ac:spMkLst>
        </pc:spChg>
        <pc:spChg chg="mod">
          <ac:chgData name="Rwitam Bandyopadhyay" userId="384ca036-9392-41d8-94fc-a96f43318821" providerId="ADAL" clId="{A676FBF3-D209-44DB-9899-0289122204AE}" dt="2023-02-20T01:13:08.711" v="256" actId="20577"/>
          <ac:spMkLst>
            <pc:docMk/>
            <pc:sldMk cId="239209721" sldId="289"/>
            <ac:spMk id="7" creationId="{089B1765-3EE5-4611-9A09-F59103D0C179}"/>
          </ac:spMkLst>
        </pc:spChg>
        <pc:spChg chg="mod">
          <ac:chgData name="Rwitam Bandyopadhyay" userId="384ca036-9392-41d8-94fc-a96f43318821" providerId="ADAL" clId="{A676FBF3-D209-44DB-9899-0289122204AE}" dt="2023-02-20T03:56:03.937" v="743" actId="6549"/>
          <ac:spMkLst>
            <pc:docMk/>
            <pc:sldMk cId="239209721" sldId="289"/>
            <ac:spMk id="8" creationId="{853856BE-9314-0B79-A88A-2E86A9E158C7}"/>
          </ac:spMkLst>
        </pc:spChg>
        <pc:picChg chg="mod">
          <ac:chgData name="Rwitam Bandyopadhyay" userId="384ca036-9392-41d8-94fc-a96f43318821" providerId="ADAL" clId="{A676FBF3-D209-44DB-9899-0289122204AE}" dt="2023-02-20T01:12:57.239" v="250" actId="1076"/>
          <ac:picMkLst>
            <pc:docMk/>
            <pc:sldMk cId="239209721" sldId="289"/>
            <ac:picMk id="1028" creationId="{7F1E8D42-BF0A-7E5F-79E6-0E3B0A33967E}"/>
          </ac:picMkLst>
        </pc:picChg>
      </pc:sldChg>
      <pc:sldChg chg="addSp delSp modSp mod modAnim modNotesTx">
        <pc:chgData name="Rwitam Bandyopadhyay" userId="384ca036-9392-41d8-94fc-a96f43318821" providerId="ADAL" clId="{A676FBF3-D209-44DB-9899-0289122204AE}" dt="2023-02-20T01:28:31.399" v="435"/>
        <pc:sldMkLst>
          <pc:docMk/>
          <pc:sldMk cId="3548736052" sldId="290"/>
        </pc:sldMkLst>
        <pc:spChg chg="mod">
          <ac:chgData name="Rwitam Bandyopadhyay" userId="384ca036-9392-41d8-94fc-a96f43318821" providerId="ADAL" clId="{A676FBF3-D209-44DB-9899-0289122204AE}" dt="2023-02-20T01:10:42.245" v="186" actId="403"/>
          <ac:spMkLst>
            <pc:docMk/>
            <pc:sldMk cId="3548736052" sldId="290"/>
            <ac:spMk id="2" creationId="{494D8EFF-12F7-929A-9D27-8EE1DCFD0EB4}"/>
          </ac:spMkLst>
        </pc:spChg>
        <pc:spChg chg="del mod">
          <ac:chgData name="Rwitam Bandyopadhyay" userId="384ca036-9392-41d8-94fc-a96f43318821" providerId="ADAL" clId="{A676FBF3-D209-44DB-9899-0289122204AE}" dt="2023-02-20T01:15:39.522" v="316"/>
          <ac:spMkLst>
            <pc:docMk/>
            <pc:sldMk cId="3548736052" sldId="290"/>
            <ac:spMk id="3" creationId="{98874B49-E150-EC35-D8F1-0ED706C163AE}"/>
          </ac:spMkLst>
        </pc:spChg>
        <pc:spChg chg="mod">
          <ac:chgData name="Rwitam Bandyopadhyay" userId="384ca036-9392-41d8-94fc-a96f43318821" providerId="ADAL" clId="{A676FBF3-D209-44DB-9899-0289122204AE}" dt="2023-02-20T01:18:36.577" v="340" actId="20577"/>
          <ac:spMkLst>
            <pc:docMk/>
            <pc:sldMk cId="3548736052" sldId="290"/>
            <ac:spMk id="6" creationId="{9F4ECF5A-6C9B-A981-8E32-7FD411016FB9}"/>
          </ac:spMkLst>
        </pc:spChg>
        <pc:spChg chg="del mod">
          <ac:chgData name="Rwitam Bandyopadhyay" userId="384ca036-9392-41d8-94fc-a96f43318821" providerId="ADAL" clId="{A676FBF3-D209-44DB-9899-0289122204AE}" dt="2023-02-20T01:14:40.895" v="296" actId="478"/>
          <ac:spMkLst>
            <pc:docMk/>
            <pc:sldMk cId="3548736052" sldId="290"/>
            <ac:spMk id="7" creationId="{089B1765-3EE5-4611-9A09-F59103D0C179}"/>
          </ac:spMkLst>
        </pc:spChg>
        <pc:spChg chg="add mod">
          <ac:chgData name="Rwitam Bandyopadhyay" userId="384ca036-9392-41d8-94fc-a96f43318821" providerId="ADAL" clId="{A676FBF3-D209-44DB-9899-0289122204AE}" dt="2023-02-20T01:19:21.928" v="346" actId="1076"/>
          <ac:spMkLst>
            <pc:docMk/>
            <pc:sldMk cId="3548736052" sldId="290"/>
            <ac:spMk id="8" creationId="{20EE80F6-1AC1-C737-AA82-113112F8DC6F}"/>
          </ac:spMkLst>
        </pc:spChg>
        <pc:spChg chg="del mod">
          <ac:chgData name="Rwitam Bandyopadhyay" userId="384ca036-9392-41d8-94fc-a96f43318821" providerId="ADAL" clId="{A676FBF3-D209-44DB-9899-0289122204AE}" dt="2023-02-20T01:14:16.960" v="288"/>
          <ac:spMkLst>
            <pc:docMk/>
            <pc:sldMk cId="3548736052" sldId="290"/>
            <ac:spMk id="9" creationId="{CA0D5684-6566-D500-7E88-30326CF1A1D3}"/>
          </ac:spMkLst>
        </pc:spChg>
        <pc:spChg chg="add del mod">
          <ac:chgData name="Rwitam Bandyopadhyay" userId="384ca036-9392-41d8-94fc-a96f43318821" providerId="ADAL" clId="{A676FBF3-D209-44DB-9899-0289122204AE}" dt="2023-02-20T01:26:18.048" v="422" actId="478"/>
          <ac:spMkLst>
            <pc:docMk/>
            <pc:sldMk cId="3548736052" sldId="290"/>
            <ac:spMk id="10" creationId="{9E16BD8B-262F-1F89-1B7C-1DF7DF895FCE}"/>
          </ac:spMkLst>
        </pc:spChg>
        <pc:spChg chg="add del mod">
          <ac:chgData name="Rwitam Bandyopadhyay" userId="384ca036-9392-41d8-94fc-a96f43318821" providerId="ADAL" clId="{A676FBF3-D209-44DB-9899-0289122204AE}" dt="2023-02-20T01:26:16.377" v="421" actId="478"/>
          <ac:spMkLst>
            <pc:docMk/>
            <pc:sldMk cId="3548736052" sldId="290"/>
            <ac:spMk id="11" creationId="{B0465119-22A8-53E4-3CA3-325F953FBC38}"/>
          </ac:spMkLst>
        </pc:spChg>
        <pc:spChg chg="add del mod">
          <ac:chgData name="Rwitam Bandyopadhyay" userId="384ca036-9392-41d8-94fc-a96f43318821" providerId="ADAL" clId="{A676FBF3-D209-44DB-9899-0289122204AE}" dt="2023-02-20T01:26:15.133" v="420" actId="478"/>
          <ac:spMkLst>
            <pc:docMk/>
            <pc:sldMk cId="3548736052" sldId="290"/>
            <ac:spMk id="12" creationId="{CF6E14D7-7893-4739-58BE-A7318393BB77}"/>
          </ac:spMkLst>
        </pc:spChg>
        <pc:spChg chg="add mod">
          <ac:chgData name="Rwitam Bandyopadhyay" userId="384ca036-9392-41d8-94fc-a96f43318821" providerId="ADAL" clId="{A676FBF3-D209-44DB-9899-0289122204AE}" dt="2023-02-20T01:19:24.815" v="347" actId="1076"/>
          <ac:spMkLst>
            <pc:docMk/>
            <pc:sldMk cId="3548736052" sldId="290"/>
            <ac:spMk id="13" creationId="{AD310354-BC3B-D1C9-D34F-4B679A590715}"/>
          </ac:spMkLst>
        </pc:spChg>
        <pc:spChg chg="add del mod">
          <ac:chgData name="Rwitam Bandyopadhyay" userId="384ca036-9392-41d8-94fc-a96f43318821" providerId="ADAL" clId="{A676FBF3-D209-44DB-9899-0289122204AE}" dt="2023-02-20T01:25:46.193" v="412" actId="478"/>
          <ac:spMkLst>
            <pc:docMk/>
            <pc:sldMk cId="3548736052" sldId="290"/>
            <ac:spMk id="14" creationId="{995ADD5A-EC35-D458-8CBB-0C2998CBD71E}"/>
          </ac:spMkLst>
        </pc:spChg>
        <pc:spChg chg="add del mod">
          <ac:chgData name="Rwitam Bandyopadhyay" userId="384ca036-9392-41d8-94fc-a96f43318821" providerId="ADAL" clId="{A676FBF3-D209-44DB-9899-0289122204AE}" dt="2023-02-20T01:24:53.696" v="384"/>
          <ac:spMkLst>
            <pc:docMk/>
            <pc:sldMk cId="3548736052" sldId="290"/>
            <ac:spMk id="15" creationId="{2D5D831A-0E84-8843-FE3E-E5DD36FBD47F}"/>
          </ac:spMkLst>
        </pc:spChg>
        <pc:spChg chg="add del mod">
          <ac:chgData name="Rwitam Bandyopadhyay" userId="384ca036-9392-41d8-94fc-a96f43318821" providerId="ADAL" clId="{A676FBF3-D209-44DB-9899-0289122204AE}" dt="2023-02-20T01:24:53.375" v="382"/>
          <ac:spMkLst>
            <pc:docMk/>
            <pc:sldMk cId="3548736052" sldId="290"/>
            <ac:spMk id="16" creationId="{550E87A9-0661-E15A-F2E9-565C389AE2E8}"/>
          </ac:spMkLst>
        </pc:spChg>
        <pc:picChg chg="add del mod">
          <ac:chgData name="Rwitam Bandyopadhyay" userId="384ca036-9392-41d8-94fc-a96f43318821" providerId="ADAL" clId="{A676FBF3-D209-44DB-9899-0289122204AE}" dt="2023-02-20T01:26:12.338" v="419" actId="478"/>
          <ac:picMkLst>
            <pc:docMk/>
            <pc:sldMk cId="3548736052" sldId="290"/>
            <ac:picMk id="3074" creationId="{A64EA220-93D2-DBBD-8FC2-79D0C5471FBF}"/>
          </ac:picMkLst>
        </pc:picChg>
      </pc:sldChg>
      <pc:sldChg chg="modSp mod modNotesTx">
        <pc:chgData name="Rwitam Bandyopadhyay" userId="384ca036-9392-41d8-94fc-a96f43318821" providerId="ADAL" clId="{A676FBF3-D209-44DB-9899-0289122204AE}" dt="2023-02-20T19:15:14.313" v="3153" actId="20577"/>
        <pc:sldMkLst>
          <pc:docMk/>
          <pc:sldMk cId="1894979827" sldId="291"/>
        </pc:sldMkLst>
        <pc:spChg chg="mod">
          <ac:chgData name="Rwitam Bandyopadhyay" userId="384ca036-9392-41d8-94fc-a96f43318821" providerId="ADAL" clId="{A676FBF3-D209-44DB-9899-0289122204AE}" dt="2023-02-20T01:10:55.815" v="191" actId="1076"/>
          <ac:spMkLst>
            <pc:docMk/>
            <pc:sldMk cId="1894979827" sldId="291"/>
            <ac:spMk id="2" creationId="{494D8EFF-12F7-929A-9D27-8EE1DCFD0EB4}"/>
          </ac:spMkLst>
        </pc:spChg>
        <pc:spChg chg="mod">
          <ac:chgData name="Rwitam Bandyopadhyay" userId="384ca036-9392-41d8-94fc-a96f43318821" providerId="ADAL" clId="{A676FBF3-D209-44DB-9899-0289122204AE}" dt="2023-02-20T01:29:28.429" v="446" actId="14100"/>
          <ac:spMkLst>
            <pc:docMk/>
            <pc:sldMk cId="1894979827" sldId="291"/>
            <ac:spMk id="3" creationId="{98874B49-E150-EC35-D8F1-0ED706C163AE}"/>
          </ac:spMkLst>
        </pc:spChg>
        <pc:spChg chg="mod">
          <ac:chgData name="Rwitam Bandyopadhyay" userId="384ca036-9392-41d8-94fc-a96f43318821" providerId="ADAL" clId="{A676FBF3-D209-44DB-9899-0289122204AE}" dt="2023-02-20T00:51:23.672" v="63" actId="1076"/>
          <ac:spMkLst>
            <pc:docMk/>
            <pc:sldMk cId="1894979827" sldId="291"/>
            <ac:spMk id="6" creationId="{9F4ECF5A-6C9B-A981-8E32-7FD411016FB9}"/>
          </ac:spMkLst>
        </pc:spChg>
        <pc:spChg chg="mod">
          <ac:chgData name="Rwitam Bandyopadhyay" userId="384ca036-9392-41d8-94fc-a96f43318821" providerId="ADAL" clId="{A676FBF3-D209-44DB-9899-0289122204AE}" dt="2023-02-20T01:29:10.629" v="440" actId="1076"/>
          <ac:spMkLst>
            <pc:docMk/>
            <pc:sldMk cId="1894979827" sldId="291"/>
            <ac:spMk id="7" creationId="{089B1765-3EE5-4611-9A09-F59103D0C179}"/>
          </ac:spMkLst>
        </pc:spChg>
        <pc:graphicFrameChg chg="mod modGraphic">
          <ac:chgData name="Rwitam Bandyopadhyay" userId="384ca036-9392-41d8-94fc-a96f43318821" providerId="ADAL" clId="{A676FBF3-D209-44DB-9899-0289122204AE}" dt="2023-02-20T03:59:12.471" v="747" actId="14100"/>
          <ac:graphicFrameMkLst>
            <pc:docMk/>
            <pc:sldMk cId="1894979827" sldId="291"/>
            <ac:graphicFrameMk id="8" creationId="{118EC33B-7011-115A-D7E4-CF91D7DA25A9}"/>
          </ac:graphicFrameMkLst>
        </pc:graphicFrameChg>
      </pc:sldChg>
      <pc:sldChg chg="addSp delSp modSp mod modNotesTx">
        <pc:chgData name="Rwitam Bandyopadhyay" userId="384ca036-9392-41d8-94fc-a96f43318821" providerId="ADAL" clId="{A676FBF3-D209-44DB-9899-0289122204AE}" dt="2023-02-20T19:23:40.172" v="3433" actId="20577"/>
        <pc:sldMkLst>
          <pc:docMk/>
          <pc:sldMk cId="1360314023" sldId="292"/>
        </pc:sldMkLst>
        <pc:spChg chg="mod">
          <ac:chgData name="Rwitam Bandyopadhyay" userId="384ca036-9392-41d8-94fc-a96f43318821" providerId="ADAL" clId="{A676FBF3-D209-44DB-9899-0289122204AE}" dt="2023-02-20T01:30:04.315" v="457" actId="1076"/>
          <ac:spMkLst>
            <pc:docMk/>
            <pc:sldMk cId="1360314023" sldId="292"/>
            <ac:spMk id="3" creationId="{98874B49-E150-EC35-D8F1-0ED706C163AE}"/>
          </ac:spMkLst>
        </pc:spChg>
        <pc:spChg chg="mod">
          <ac:chgData name="Rwitam Bandyopadhyay" userId="384ca036-9392-41d8-94fc-a96f43318821" providerId="ADAL" clId="{A676FBF3-D209-44DB-9899-0289122204AE}" dt="2023-02-20T00:51:35.728" v="65" actId="1076"/>
          <ac:spMkLst>
            <pc:docMk/>
            <pc:sldMk cId="1360314023" sldId="292"/>
            <ac:spMk id="6" creationId="{9F4ECF5A-6C9B-A981-8E32-7FD411016FB9}"/>
          </ac:spMkLst>
        </pc:spChg>
        <pc:spChg chg="mod">
          <ac:chgData name="Rwitam Bandyopadhyay" userId="384ca036-9392-41d8-94fc-a96f43318821" providerId="ADAL" clId="{A676FBF3-D209-44DB-9899-0289122204AE}" dt="2023-02-20T01:29:50.646" v="451" actId="1076"/>
          <ac:spMkLst>
            <pc:docMk/>
            <pc:sldMk cId="1360314023" sldId="292"/>
            <ac:spMk id="7" creationId="{089B1765-3EE5-4611-9A09-F59103D0C179}"/>
          </ac:spMkLst>
        </pc:spChg>
        <pc:spChg chg="del">
          <ac:chgData name="Rwitam Bandyopadhyay" userId="384ca036-9392-41d8-94fc-a96f43318821" providerId="ADAL" clId="{A676FBF3-D209-44DB-9899-0289122204AE}" dt="2023-02-20T01:11:02.076" v="192" actId="478"/>
          <ac:spMkLst>
            <pc:docMk/>
            <pc:sldMk cId="1360314023" sldId="292"/>
            <ac:spMk id="8" creationId="{8868B12C-7742-E18C-80A1-64EF5BED8B25}"/>
          </ac:spMkLst>
        </pc:spChg>
        <pc:spChg chg="add mod">
          <ac:chgData name="Rwitam Bandyopadhyay" userId="384ca036-9392-41d8-94fc-a96f43318821" providerId="ADAL" clId="{A676FBF3-D209-44DB-9899-0289122204AE}" dt="2023-02-20T01:11:04.923" v="193"/>
          <ac:spMkLst>
            <pc:docMk/>
            <pc:sldMk cId="1360314023" sldId="292"/>
            <ac:spMk id="9" creationId="{C2E49ACE-2597-5CF5-D7BE-C4D4CA23DD92}"/>
          </ac:spMkLst>
        </pc:spChg>
        <pc:graphicFrameChg chg="mod modGraphic">
          <ac:chgData name="Rwitam Bandyopadhyay" userId="384ca036-9392-41d8-94fc-a96f43318821" providerId="ADAL" clId="{A676FBF3-D209-44DB-9899-0289122204AE}" dt="2023-02-20T03:59:34.482" v="748" actId="20577"/>
          <ac:graphicFrameMkLst>
            <pc:docMk/>
            <pc:sldMk cId="1360314023" sldId="292"/>
            <ac:graphicFrameMk id="2" creationId="{A3DB0EBE-7DEA-6E22-C6A1-7BC113CB0EED}"/>
          </ac:graphicFrameMkLst>
        </pc:graphicFrameChg>
      </pc:sldChg>
      <pc:sldChg chg="addSp delSp modSp mod modNotesTx">
        <pc:chgData name="Rwitam Bandyopadhyay" userId="384ca036-9392-41d8-94fc-a96f43318821" providerId="ADAL" clId="{A676FBF3-D209-44DB-9899-0289122204AE}" dt="2023-02-20T19:54:18.400" v="3882" actId="20577"/>
        <pc:sldMkLst>
          <pc:docMk/>
          <pc:sldMk cId="346034512" sldId="293"/>
        </pc:sldMkLst>
        <pc:spChg chg="add mod">
          <ac:chgData name="Rwitam Bandyopadhyay" userId="384ca036-9392-41d8-94fc-a96f43318821" providerId="ADAL" clId="{A676FBF3-D209-44DB-9899-0289122204AE}" dt="2023-02-20T03:34:14.578" v="694" actId="1076"/>
          <ac:spMkLst>
            <pc:docMk/>
            <pc:sldMk cId="346034512" sldId="293"/>
            <ac:spMk id="2" creationId="{A7B74292-9D93-1614-EBAB-14D3D98C4ED0}"/>
          </ac:spMkLst>
        </pc:spChg>
        <pc:spChg chg="mod">
          <ac:chgData name="Rwitam Bandyopadhyay" userId="384ca036-9392-41d8-94fc-a96f43318821" providerId="ADAL" clId="{A676FBF3-D209-44DB-9899-0289122204AE}" dt="2023-02-20T00:51:43.371" v="66" actId="1076"/>
          <ac:spMkLst>
            <pc:docMk/>
            <pc:sldMk cId="346034512" sldId="293"/>
            <ac:spMk id="6" creationId="{9F4ECF5A-6C9B-A981-8E32-7FD411016FB9}"/>
          </ac:spMkLst>
        </pc:spChg>
        <pc:spChg chg="del mod">
          <ac:chgData name="Rwitam Bandyopadhyay" userId="384ca036-9392-41d8-94fc-a96f43318821" providerId="ADAL" clId="{A676FBF3-D209-44DB-9899-0289122204AE}" dt="2023-02-20T01:31:39.404" v="464" actId="478"/>
          <ac:spMkLst>
            <pc:docMk/>
            <pc:sldMk cId="346034512" sldId="293"/>
            <ac:spMk id="7" creationId="{089B1765-3EE5-4611-9A09-F59103D0C179}"/>
          </ac:spMkLst>
        </pc:spChg>
        <pc:spChg chg="mod">
          <ac:chgData name="Rwitam Bandyopadhyay" userId="384ca036-9392-41d8-94fc-a96f43318821" providerId="ADAL" clId="{A676FBF3-D209-44DB-9899-0289122204AE}" dt="2023-02-20T01:31:58.218" v="475" actId="1076"/>
          <ac:spMkLst>
            <pc:docMk/>
            <pc:sldMk cId="346034512" sldId="293"/>
            <ac:spMk id="12" creationId="{B7BEEF28-3816-065F-45CB-CB15655F3B40}"/>
          </ac:spMkLst>
        </pc:spChg>
        <pc:spChg chg="mod">
          <ac:chgData name="Rwitam Bandyopadhyay" userId="384ca036-9392-41d8-94fc-a96f43318821" providerId="ADAL" clId="{A676FBF3-D209-44DB-9899-0289122204AE}" dt="2023-02-20T01:33:00.361" v="489" actId="20577"/>
          <ac:spMkLst>
            <pc:docMk/>
            <pc:sldMk cId="346034512" sldId="293"/>
            <ac:spMk id="13" creationId="{F6F83F7B-F426-64F7-56F2-92F39E954452}"/>
          </ac:spMkLst>
        </pc:spChg>
        <pc:picChg chg="mod">
          <ac:chgData name="Rwitam Bandyopadhyay" userId="384ca036-9392-41d8-94fc-a96f43318821" providerId="ADAL" clId="{A676FBF3-D209-44DB-9899-0289122204AE}" dt="2023-02-20T01:32:56.747" v="488" actId="14100"/>
          <ac:picMkLst>
            <pc:docMk/>
            <pc:sldMk cId="346034512" sldId="293"/>
            <ac:picMk id="5122" creationId="{72786062-83A9-A70A-14F1-A8A3F8FC052D}"/>
          </ac:picMkLst>
        </pc:picChg>
        <pc:picChg chg="mod">
          <ac:chgData name="Rwitam Bandyopadhyay" userId="384ca036-9392-41d8-94fc-a96f43318821" providerId="ADAL" clId="{A676FBF3-D209-44DB-9899-0289122204AE}" dt="2023-02-20T04:00:04.038" v="751" actId="1076"/>
          <ac:picMkLst>
            <pc:docMk/>
            <pc:sldMk cId="346034512" sldId="293"/>
            <ac:picMk id="5124" creationId="{55933F24-3355-27AF-B9B7-4D706E132BC9}"/>
          </ac:picMkLst>
        </pc:picChg>
      </pc:sldChg>
      <pc:sldChg chg="addSp delSp modSp mod modAnim modNotesTx">
        <pc:chgData name="Rwitam Bandyopadhyay" userId="384ca036-9392-41d8-94fc-a96f43318821" providerId="ADAL" clId="{A676FBF3-D209-44DB-9899-0289122204AE}" dt="2023-02-20T19:57:51.883" v="4142" actId="20577"/>
        <pc:sldMkLst>
          <pc:docMk/>
          <pc:sldMk cId="2160934109" sldId="294"/>
        </pc:sldMkLst>
        <pc:spChg chg="mod">
          <ac:chgData name="Rwitam Bandyopadhyay" userId="384ca036-9392-41d8-94fc-a96f43318821" providerId="ADAL" clId="{A676FBF3-D209-44DB-9899-0289122204AE}" dt="2023-02-20T03:36:06.244" v="696" actId="20577"/>
          <ac:spMkLst>
            <pc:docMk/>
            <pc:sldMk cId="2160934109" sldId="294"/>
            <ac:spMk id="2" creationId="{5E16F34E-45EE-776E-D8E5-F0E6DC0A4825}"/>
          </ac:spMkLst>
        </pc:spChg>
        <pc:spChg chg="mod">
          <ac:chgData name="Rwitam Bandyopadhyay" userId="384ca036-9392-41d8-94fc-a96f43318821" providerId="ADAL" clId="{A676FBF3-D209-44DB-9899-0289122204AE}" dt="2023-02-20T00:51:50.893" v="67" actId="1076"/>
          <ac:spMkLst>
            <pc:docMk/>
            <pc:sldMk cId="2160934109" sldId="294"/>
            <ac:spMk id="6" creationId="{9F4ECF5A-6C9B-A981-8E32-7FD411016FB9}"/>
          </ac:spMkLst>
        </pc:spChg>
        <pc:spChg chg="mod">
          <ac:chgData name="Rwitam Bandyopadhyay" userId="384ca036-9392-41d8-94fc-a96f43318821" providerId="ADAL" clId="{A676FBF3-D209-44DB-9899-0289122204AE}" dt="2023-02-20T01:34:12.314" v="515" actId="20577"/>
          <ac:spMkLst>
            <pc:docMk/>
            <pc:sldMk cId="2160934109" sldId="294"/>
            <ac:spMk id="7" creationId="{089B1765-3EE5-4611-9A09-F59103D0C179}"/>
          </ac:spMkLst>
        </pc:spChg>
        <pc:spChg chg="mod">
          <ac:chgData name="Rwitam Bandyopadhyay" userId="384ca036-9392-41d8-94fc-a96f43318821" providerId="ADAL" clId="{A676FBF3-D209-44DB-9899-0289122204AE}" dt="2023-02-20T01:33:43.979" v="500" actId="1076"/>
          <ac:spMkLst>
            <pc:docMk/>
            <pc:sldMk cId="2160934109" sldId="294"/>
            <ac:spMk id="12" creationId="{B7BEEF28-3816-065F-45CB-CB15655F3B40}"/>
          </ac:spMkLst>
        </pc:spChg>
        <pc:picChg chg="add mod">
          <ac:chgData name="Rwitam Bandyopadhyay" userId="384ca036-9392-41d8-94fc-a96f43318821" providerId="ADAL" clId="{A676FBF3-D209-44DB-9899-0289122204AE}" dt="2023-02-20T02:48:00.580" v="665" actId="1038"/>
          <ac:picMkLst>
            <pc:docMk/>
            <pc:sldMk cId="2160934109" sldId="294"/>
            <ac:picMk id="35" creationId="{58676813-8C4B-37AE-7886-26982FF98194}"/>
          </ac:picMkLst>
        </pc:picChg>
        <pc:picChg chg="mod">
          <ac:chgData name="Rwitam Bandyopadhyay" userId="384ca036-9392-41d8-94fc-a96f43318821" providerId="ADAL" clId="{A676FBF3-D209-44DB-9899-0289122204AE}" dt="2023-02-20T01:44:27.614" v="594" actId="1076"/>
          <ac:picMkLst>
            <pc:docMk/>
            <pc:sldMk cId="2160934109" sldId="294"/>
            <ac:picMk id="7170" creationId="{25BFAC94-2334-631B-D15D-6740BDAB2DE4}"/>
          </ac:picMkLst>
        </pc:picChg>
        <pc:cxnChg chg="add del mod">
          <ac:chgData name="Rwitam Bandyopadhyay" userId="384ca036-9392-41d8-94fc-a96f43318821" providerId="ADAL" clId="{A676FBF3-D209-44DB-9899-0289122204AE}" dt="2023-02-20T01:39:23.756" v="579" actId="478"/>
          <ac:cxnSpMkLst>
            <pc:docMk/>
            <pc:sldMk cId="2160934109" sldId="294"/>
            <ac:cxnSpMk id="8" creationId="{41E6CD6C-999B-840E-91A6-5CB0923B1330}"/>
          </ac:cxnSpMkLst>
        </pc:cxnChg>
        <pc:cxnChg chg="add del mod">
          <ac:chgData name="Rwitam Bandyopadhyay" userId="384ca036-9392-41d8-94fc-a96f43318821" providerId="ADAL" clId="{A676FBF3-D209-44DB-9899-0289122204AE}" dt="2023-02-20T01:40:02.648" v="582" actId="478"/>
          <ac:cxnSpMkLst>
            <pc:docMk/>
            <pc:sldMk cId="2160934109" sldId="294"/>
            <ac:cxnSpMk id="17" creationId="{E5604769-20CB-6B7F-FCB8-17CB400ECD2C}"/>
          </ac:cxnSpMkLst>
        </pc:cxnChg>
        <pc:cxnChg chg="add del mod">
          <ac:chgData name="Rwitam Bandyopadhyay" userId="384ca036-9392-41d8-94fc-a96f43318821" providerId="ADAL" clId="{A676FBF3-D209-44DB-9899-0289122204AE}" dt="2023-02-20T01:45:13.999" v="611" actId="478"/>
          <ac:cxnSpMkLst>
            <pc:docMk/>
            <pc:sldMk cId="2160934109" sldId="294"/>
            <ac:cxnSpMk id="20" creationId="{C7890B38-16B6-4B8B-226D-EC479759E32A}"/>
          </ac:cxnSpMkLst>
        </pc:cxnChg>
      </pc:sldChg>
      <pc:sldChg chg="delSp modSp mod modNotesTx">
        <pc:chgData name="Rwitam Bandyopadhyay" userId="384ca036-9392-41d8-94fc-a96f43318821" providerId="ADAL" clId="{A676FBF3-D209-44DB-9899-0289122204AE}" dt="2023-02-20T01:45:27.362" v="613" actId="20577"/>
        <pc:sldMkLst>
          <pc:docMk/>
          <pc:sldMk cId="1625369041" sldId="295"/>
        </pc:sldMkLst>
        <pc:spChg chg="mod">
          <ac:chgData name="Rwitam Bandyopadhyay" userId="384ca036-9392-41d8-94fc-a96f43318821" providerId="ADAL" clId="{A676FBF3-D209-44DB-9899-0289122204AE}" dt="2023-02-20T00:51:56.076" v="68" actId="1076"/>
          <ac:spMkLst>
            <pc:docMk/>
            <pc:sldMk cId="1625369041" sldId="295"/>
            <ac:spMk id="6" creationId="{9F4ECF5A-6C9B-A981-8E32-7FD411016FB9}"/>
          </ac:spMkLst>
        </pc:spChg>
        <pc:spChg chg="del mod">
          <ac:chgData name="Rwitam Bandyopadhyay" userId="384ca036-9392-41d8-94fc-a96f43318821" providerId="ADAL" clId="{A676FBF3-D209-44DB-9899-0289122204AE}" dt="2023-02-20T01:36:25.926" v="553" actId="478"/>
          <ac:spMkLst>
            <pc:docMk/>
            <pc:sldMk cId="1625369041" sldId="295"/>
            <ac:spMk id="7" creationId="{089B1765-3EE5-4611-9A09-F59103D0C179}"/>
          </ac:spMkLst>
        </pc:spChg>
        <pc:spChg chg="del mod">
          <ac:chgData name="Rwitam Bandyopadhyay" userId="384ca036-9392-41d8-94fc-a96f43318821" providerId="ADAL" clId="{A676FBF3-D209-44DB-9899-0289122204AE}" dt="2023-02-20T01:36:53.947" v="564"/>
          <ac:spMkLst>
            <pc:docMk/>
            <pc:sldMk cId="1625369041" sldId="295"/>
            <ac:spMk id="8" creationId="{084B895A-26E7-3314-60C6-3D4CAABFEAFB}"/>
          </ac:spMkLst>
        </pc:spChg>
        <pc:spChg chg="mod">
          <ac:chgData name="Rwitam Bandyopadhyay" userId="384ca036-9392-41d8-94fc-a96f43318821" providerId="ADAL" clId="{A676FBF3-D209-44DB-9899-0289122204AE}" dt="2023-02-20T01:45:27.362" v="613" actId="20577"/>
          <ac:spMkLst>
            <pc:docMk/>
            <pc:sldMk cId="1625369041" sldId="295"/>
            <ac:spMk id="9" creationId="{9E8A07B7-926B-E981-9D9A-C50ACC64EE3F}"/>
          </ac:spMkLst>
        </pc:spChg>
        <pc:picChg chg="mod">
          <ac:chgData name="Rwitam Bandyopadhyay" userId="384ca036-9392-41d8-94fc-a96f43318821" providerId="ADAL" clId="{A676FBF3-D209-44DB-9899-0289122204AE}" dt="2023-02-20T01:37:02.999" v="568" actId="1076"/>
          <ac:picMkLst>
            <pc:docMk/>
            <pc:sldMk cId="1625369041" sldId="295"/>
            <ac:picMk id="7170" creationId="{25BFAC94-2334-631B-D15D-6740BDAB2DE4}"/>
          </ac:picMkLst>
        </pc:picChg>
      </pc:sldChg>
      <pc:sldChg chg="delSp modSp mod modNotesTx">
        <pc:chgData name="Rwitam Bandyopadhyay" userId="384ca036-9392-41d8-94fc-a96f43318821" providerId="ADAL" clId="{A676FBF3-D209-44DB-9899-0289122204AE}" dt="2023-02-20T03:21:59.644" v="686" actId="6549"/>
        <pc:sldMkLst>
          <pc:docMk/>
          <pc:sldMk cId="4255542670" sldId="296"/>
        </pc:sldMkLst>
        <pc:spChg chg="mod">
          <ac:chgData name="Rwitam Bandyopadhyay" userId="384ca036-9392-41d8-94fc-a96f43318821" providerId="ADAL" clId="{A676FBF3-D209-44DB-9899-0289122204AE}" dt="2023-02-20T00:52:00.580" v="69" actId="1076"/>
          <ac:spMkLst>
            <pc:docMk/>
            <pc:sldMk cId="4255542670" sldId="296"/>
            <ac:spMk id="6" creationId="{9F4ECF5A-6C9B-A981-8E32-7FD411016FB9}"/>
          </ac:spMkLst>
        </pc:spChg>
        <pc:spChg chg="del mod">
          <ac:chgData name="Rwitam Bandyopadhyay" userId="384ca036-9392-41d8-94fc-a96f43318821" providerId="ADAL" clId="{A676FBF3-D209-44DB-9899-0289122204AE}" dt="2023-02-20T01:45:59.025" v="624" actId="478"/>
          <ac:spMkLst>
            <pc:docMk/>
            <pc:sldMk cId="4255542670" sldId="296"/>
            <ac:spMk id="7" creationId="{089B1765-3EE5-4611-9A09-F59103D0C179}"/>
          </ac:spMkLst>
        </pc:spChg>
        <pc:spChg chg="mod">
          <ac:chgData name="Rwitam Bandyopadhyay" userId="384ca036-9392-41d8-94fc-a96f43318821" providerId="ADAL" clId="{A676FBF3-D209-44DB-9899-0289122204AE}" dt="2023-02-20T03:21:59.644" v="686" actId="6549"/>
          <ac:spMkLst>
            <pc:docMk/>
            <pc:sldMk cId="4255542670" sldId="296"/>
            <ac:spMk id="8" creationId="{084B895A-26E7-3314-60C6-3D4CAABFEAFB}"/>
          </ac:spMkLst>
        </pc:spChg>
        <pc:spChg chg="mod">
          <ac:chgData name="Rwitam Bandyopadhyay" userId="384ca036-9392-41d8-94fc-a96f43318821" providerId="ADAL" clId="{A676FBF3-D209-44DB-9899-0289122204AE}" dt="2023-02-20T01:45:44.183" v="619" actId="404"/>
          <ac:spMkLst>
            <pc:docMk/>
            <pc:sldMk cId="4255542670" sldId="296"/>
            <ac:spMk id="9" creationId="{9E8A07B7-926B-E981-9D9A-C50ACC64EE3F}"/>
          </ac:spMkLst>
        </pc:spChg>
        <pc:picChg chg="mod">
          <ac:chgData name="Rwitam Bandyopadhyay" userId="384ca036-9392-41d8-94fc-a96f43318821" providerId="ADAL" clId="{A676FBF3-D209-44DB-9899-0289122204AE}" dt="2023-02-20T01:47:01.585" v="643" actId="1076"/>
          <ac:picMkLst>
            <pc:docMk/>
            <pc:sldMk cId="4255542670" sldId="296"/>
            <ac:picMk id="3" creationId="{E6A33E2E-CC69-069D-A3B0-3C5FD158DB9A}"/>
          </ac:picMkLst>
        </pc:picChg>
      </pc:sldChg>
      <pc:sldChg chg="addSp delSp modSp mod modNotesTx">
        <pc:chgData name="Rwitam Bandyopadhyay" userId="384ca036-9392-41d8-94fc-a96f43318821" providerId="ADAL" clId="{A676FBF3-D209-44DB-9899-0289122204AE}" dt="2023-02-20T04:02:22.787" v="806" actId="14100"/>
        <pc:sldMkLst>
          <pc:docMk/>
          <pc:sldMk cId="1553285822" sldId="297"/>
        </pc:sldMkLst>
        <pc:spChg chg="mod">
          <ac:chgData name="Rwitam Bandyopadhyay" userId="384ca036-9392-41d8-94fc-a96f43318821" providerId="ADAL" clId="{A676FBF3-D209-44DB-9899-0289122204AE}" dt="2023-02-20T00:52:05.384" v="70" actId="1076"/>
          <ac:spMkLst>
            <pc:docMk/>
            <pc:sldMk cId="1553285822" sldId="297"/>
            <ac:spMk id="6" creationId="{9F4ECF5A-6C9B-A981-8E32-7FD411016FB9}"/>
          </ac:spMkLst>
        </pc:spChg>
        <pc:spChg chg="del mod">
          <ac:chgData name="Rwitam Bandyopadhyay" userId="384ca036-9392-41d8-94fc-a96f43318821" providerId="ADAL" clId="{A676FBF3-D209-44DB-9899-0289122204AE}" dt="2023-02-20T02:39:48.045" v="648" actId="478"/>
          <ac:spMkLst>
            <pc:docMk/>
            <pc:sldMk cId="1553285822" sldId="297"/>
            <ac:spMk id="7" creationId="{089B1765-3EE5-4611-9A09-F59103D0C179}"/>
          </ac:spMkLst>
        </pc:spChg>
        <pc:spChg chg="mod">
          <ac:chgData name="Rwitam Bandyopadhyay" userId="384ca036-9392-41d8-94fc-a96f43318821" providerId="ADAL" clId="{A676FBF3-D209-44DB-9899-0289122204AE}" dt="2023-02-20T03:33:14.578" v="690" actId="1076"/>
          <ac:spMkLst>
            <pc:docMk/>
            <pc:sldMk cId="1553285822" sldId="297"/>
            <ac:spMk id="9" creationId="{9E8A07B7-926B-E981-9D9A-C50ACC64EE3F}"/>
          </ac:spMkLst>
        </pc:spChg>
        <pc:spChg chg="add mod">
          <ac:chgData name="Rwitam Bandyopadhyay" userId="384ca036-9392-41d8-94fc-a96f43318821" providerId="ADAL" clId="{A676FBF3-D209-44DB-9899-0289122204AE}" dt="2023-02-20T04:01:11.088" v="768" actId="113"/>
          <ac:spMkLst>
            <pc:docMk/>
            <pc:sldMk cId="1553285822" sldId="297"/>
            <ac:spMk id="11" creationId="{84EC4B5A-02EC-77C4-4065-6A8F1FDB305E}"/>
          </ac:spMkLst>
        </pc:spChg>
        <pc:spChg chg="add mod">
          <ac:chgData name="Rwitam Bandyopadhyay" userId="384ca036-9392-41d8-94fc-a96f43318821" providerId="ADAL" clId="{A676FBF3-D209-44DB-9899-0289122204AE}" dt="2023-02-20T04:01:36.774" v="796" actId="1076"/>
          <ac:spMkLst>
            <pc:docMk/>
            <pc:sldMk cId="1553285822" sldId="297"/>
            <ac:spMk id="12" creationId="{D901E452-366E-AE5E-D941-95250D788273}"/>
          </ac:spMkLst>
        </pc:spChg>
        <pc:picChg chg="add mod">
          <ac:chgData name="Rwitam Bandyopadhyay" userId="384ca036-9392-41d8-94fc-a96f43318821" providerId="ADAL" clId="{A676FBF3-D209-44DB-9899-0289122204AE}" dt="2023-02-20T04:02:15.894" v="805" actId="1076"/>
          <ac:picMkLst>
            <pc:docMk/>
            <pc:sldMk cId="1553285822" sldId="297"/>
            <ac:picMk id="1026" creationId="{E8D49057-DA99-A614-C3A6-D7DC649A6BD0}"/>
          </ac:picMkLst>
        </pc:picChg>
        <pc:picChg chg="mod">
          <ac:chgData name="Rwitam Bandyopadhyay" userId="384ca036-9392-41d8-94fc-a96f43318821" providerId="ADAL" clId="{A676FBF3-D209-44DB-9899-0289122204AE}" dt="2023-02-20T04:02:22.787" v="806" actId="14100"/>
          <ac:picMkLst>
            <pc:docMk/>
            <pc:sldMk cId="1553285822" sldId="297"/>
            <ac:picMk id="2050" creationId="{8B6ACF1E-3CBE-2FE4-A409-F2D487A31D40}"/>
          </ac:picMkLst>
        </pc:picChg>
        <pc:cxnChg chg="add mod">
          <ac:chgData name="Rwitam Bandyopadhyay" userId="384ca036-9392-41d8-94fc-a96f43318821" providerId="ADAL" clId="{A676FBF3-D209-44DB-9899-0289122204AE}" dt="2023-02-20T04:01:52.085" v="799" actId="1076"/>
          <ac:cxnSpMkLst>
            <pc:docMk/>
            <pc:sldMk cId="1553285822" sldId="297"/>
            <ac:cxnSpMk id="3" creationId="{43E60388-FC42-F9FE-88E5-13CA4EEA1AA6}"/>
          </ac:cxnSpMkLst>
        </pc:cxnChg>
      </pc:sldChg>
      <pc:sldChg chg="modSp mod">
        <pc:chgData name="Rwitam Bandyopadhyay" userId="384ca036-9392-41d8-94fc-a96f43318821" providerId="ADAL" clId="{A676FBF3-D209-44DB-9899-0289122204AE}" dt="2023-02-20T17:40:58.694" v="823" actId="2711"/>
        <pc:sldMkLst>
          <pc:docMk/>
          <pc:sldMk cId="1506942214" sldId="299"/>
        </pc:sldMkLst>
        <pc:spChg chg="mod">
          <ac:chgData name="Rwitam Bandyopadhyay" userId="384ca036-9392-41d8-94fc-a96f43318821" providerId="ADAL" clId="{A676FBF3-D209-44DB-9899-0289122204AE}" dt="2023-02-20T17:40:58.694" v="823" actId="2711"/>
          <ac:spMkLst>
            <pc:docMk/>
            <pc:sldMk cId="1506942214" sldId="299"/>
            <ac:spMk id="3" creationId="{4021E30B-3F73-3D4B-B22E-DFCD13F0982C}"/>
          </ac:spMkLst>
        </pc:spChg>
      </pc:sldChg>
      <pc:sldChg chg="addSp delSp modSp add mod modTransition">
        <pc:chgData name="Rwitam Bandyopadhyay" userId="384ca036-9392-41d8-94fc-a96f43318821" providerId="ADAL" clId="{A676FBF3-D209-44DB-9899-0289122204AE}" dt="2023-02-20T01:27:10.294" v="428"/>
        <pc:sldMkLst>
          <pc:docMk/>
          <pc:sldMk cId="2782895931" sldId="318"/>
        </pc:sldMkLst>
        <pc:spChg chg="del">
          <ac:chgData name="Rwitam Bandyopadhyay" userId="384ca036-9392-41d8-94fc-a96f43318821" providerId="ADAL" clId="{A676FBF3-D209-44DB-9899-0289122204AE}" dt="2023-02-20T01:26:04.937" v="417" actId="478"/>
          <ac:spMkLst>
            <pc:docMk/>
            <pc:sldMk cId="2782895931" sldId="318"/>
            <ac:spMk id="8" creationId="{20EE80F6-1AC1-C737-AA82-113112F8DC6F}"/>
          </ac:spMkLst>
        </pc:spChg>
        <pc:spChg chg="add del">
          <ac:chgData name="Rwitam Bandyopadhyay" userId="384ca036-9392-41d8-94fc-a96f43318821" providerId="ADAL" clId="{A676FBF3-D209-44DB-9899-0289122204AE}" dt="2023-02-20T01:26:02.282" v="416" actId="478"/>
          <ac:spMkLst>
            <pc:docMk/>
            <pc:sldMk cId="2782895931" sldId="318"/>
            <ac:spMk id="10" creationId="{9E16BD8B-262F-1F89-1B7C-1DF7DF895FCE}"/>
          </ac:spMkLst>
        </pc:spChg>
        <pc:spChg chg="del">
          <ac:chgData name="Rwitam Bandyopadhyay" userId="384ca036-9392-41d8-94fc-a96f43318821" providerId="ADAL" clId="{A676FBF3-D209-44DB-9899-0289122204AE}" dt="2023-02-20T01:25:58.634" v="414" actId="478"/>
          <ac:spMkLst>
            <pc:docMk/>
            <pc:sldMk cId="2782895931" sldId="318"/>
            <ac:spMk id="11" creationId="{B0465119-22A8-53E4-3CA3-325F953FBC38}"/>
          </ac:spMkLst>
        </pc:spChg>
        <pc:spChg chg="del">
          <ac:chgData name="Rwitam Bandyopadhyay" userId="384ca036-9392-41d8-94fc-a96f43318821" providerId="ADAL" clId="{A676FBF3-D209-44DB-9899-0289122204AE}" dt="2023-02-20T01:25:57.667" v="413" actId="478"/>
          <ac:spMkLst>
            <pc:docMk/>
            <pc:sldMk cId="2782895931" sldId="318"/>
            <ac:spMk id="12" creationId="{CF6E14D7-7893-4739-58BE-A7318393BB77}"/>
          </ac:spMkLst>
        </pc:spChg>
        <pc:spChg chg="mod">
          <ac:chgData name="Rwitam Bandyopadhyay" userId="384ca036-9392-41d8-94fc-a96f43318821" providerId="ADAL" clId="{A676FBF3-D209-44DB-9899-0289122204AE}" dt="2023-02-20T01:26:24.473" v="423"/>
          <ac:spMkLst>
            <pc:docMk/>
            <pc:sldMk cId="2782895931" sldId="318"/>
            <ac:spMk id="13" creationId="{AD310354-BC3B-D1C9-D34F-4B679A590715}"/>
          </ac:spMkLst>
        </pc:spChg>
        <pc:spChg chg="del">
          <ac:chgData name="Rwitam Bandyopadhyay" userId="384ca036-9392-41d8-94fc-a96f43318821" providerId="ADAL" clId="{A676FBF3-D209-44DB-9899-0289122204AE}" dt="2023-02-20T01:25:43.815" v="411" actId="478"/>
          <ac:spMkLst>
            <pc:docMk/>
            <pc:sldMk cId="2782895931" sldId="318"/>
            <ac:spMk id="14" creationId="{995ADD5A-EC35-D458-8CBB-0C2998CBD71E}"/>
          </ac:spMkLst>
        </pc:spChg>
      </pc:sldChg>
      <pc:sldChg chg="delSp modSp add mod modTransition modNotesTx">
        <pc:chgData name="Rwitam Bandyopadhyay" userId="384ca036-9392-41d8-94fc-a96f43318821" providerId="ADAL" clId="{A676FBF3-D209-44DB-9899-0289122204AE}" dt="2023-02-20T04:15:22.842" v="808"/>
        <pc:sldMkLst>
          <pc:docMk/>
          <pc:sldMk cId="3518772718" sldId="319"/>
        </pc:sldMkLst>
        <pc:spChg chg="del">
          <ac:chgData name="Rwitam Bandyopadhyay" userId="384ca036-9392-41d8-94fc-a96f43318821" providerId="ADAL" clId="{A676FBF3-D209-44DB-9899-0289122204AE}" dt="2023-02-20T01:26:36.083" v="425" actId="478"/>
          <ac:spMkLst>
            <pc:docMk/>
            <pc:sldMk cId="3518772718" sldId="319"/>
            <ac:spMk id="8" creationId="{20EE80F6-1AC1-C737-AA82-113112F8DC6F}"/>
          </ac:spMkLst>
        </pc:spChg>
        <pc:spChg chg="del">
          <ac:chgData name="Rwitam Bandyopadhyay" userId="384ca036-9392-41d8-94fc-a96f43318821" providerId="ADAL" clId="{A676FBF3-D209-44DB-9899-0289122204AE}" dt="2023-02-20T01:26:39.446" v="426" actId="478"/>
          <ac:spMkLst>
            <pc:docMk/>
            <pc:sldMk cId="3518772718" sldId="319"/>
            <ac:spMk id="10" creationId="{9E16BD8B-262F-1F89-1B7C-1DF7DF895FCE}"/>
          </ac:spMkLst>
        </pc:spChg>
        <pc:spChg chg="del">
          <ac:chgData name="Rwitam Bandyopadhyay" userId="384ca036-9392-41d8-94fc-a96f43318821" providerId="ADAL" clId="{A676FBF3-D209-44DB-9899-0289122204AE}" dt="2023-02-20T01:26:40.863" v="427" actId="478"/>
          <ac:spMkLst>
            <pc:docMk/>
            <pc:sldMk cId="3518772718" sldId="319"/>
            <ac:spMk id="12" creationId="{CF6E14D7-7893-4739-58BE-A7318393BB77}"/>
          </ac:spMkLst>
        </pc:spChg>
        <pc:spChg chg="mod">
          <ac:chgData name="Rwitam Bandyopadhyay" userId="384ca036-9392-41d8-94fc-a96f43318821" providerId="ADAL" clId="{A676FBF3-D209-44DB-9899-0289122204AE}" dt="2023-02-20T01:26:33.317" v="424"/>
          <ac:spMkLst>
            <pc:docMk/>
            <pc:sldMk cId="3518772718" sldId="319"/>
            <ac:spMk id="13" creationId="{AD310354-BC3B-D1C9-D34F-4B679A590715}"/>
          </ac:spMkLst>
        </pc:spChg>
        <pc:spChg chg="del">
          <ac:chgData name="Rwitam Bandyopadhyay" userId="384ca036-9392-41d8-94fc-a96f43318821" providerId="ADAL" clId="{A676FBF3-D209-44DB-9899-0289122204AE}" dt="2023-02-20T01:25:41.412" v="410" actId="478"/>
          <ac:spMkLst>
            <pc:docMk/>
            <pc:sldMk cId="3518772718" sldId="319"/>
            <ac:spMk id="14" creationId="{995ADD5A-EC35-D458-8CBB-0C2998CBD71E}"/>
          </ac:spMkLst>
        </pc:spChg>
      </pc:sldChg>
      <pc:sldChg chg="addSp delSp modSp add mod modTransition">
        <pc:chgData name="Rwitam Bandyopadhyay" userId="384ca036-9392-41d8-94fc-a96f43318821" providerId="ADAL" clId="{A676FBF3-D209-44DB-9899-0289122204AE}" dt="2023-02-20T01:27:16.244" v="430"/>
        <pc:sldMkLst>
          <pc:docMk/>
          <pc:sldMk cId="725365028" sldId="320"/>
        </pc:sldMkLst>
        <pc:spChg chg="del">
          <ac:chgData name="Rwitam Bandyopadhyay" userId="384ca036-9392-41d8-94fc-a96f43318821" providerId="ADAL" clId="{A676FBF3-D209-44DB-9899-0289122204AE}" dt="2023-02-20T01:25:15.865" v="399" actId="478"/>
          <ac:spMkLst>
            <pc:docMk/>
            <pc:sldMk cId="725365028" sldId="320"/>
            <ac:spMk id="8" creationId="{20EE80F6-1AC1-C737-AA82-113112F8DC6F}"/>
          </ac:spMkLst>
        </pc:spChg>
        <pc:spChg chg="add del">
          <ac:chgData name="Rwitam Bandyopadhyay" userId="384ca036-9392-41d8-94fc-a96f43318821" providerId="ADAL" clId="{A676FBF3-D209-44DB-9899-0289122204AE}" dt="2023-02-20T01:25:22.543" v="402" actId="478"/>
          <ac:spMkLst>
            <pc:docMk/>
            <pc:sldMk cId="725365028" sldId="320"/>
            <ac:spMk id="10" creationId="{9E16BD8B-262F-1F89-1B7C-1DF7DF895FCE}"/>
          </ac:spMkLst>
        </pc:spChg>
        <pc:spChg chg="del">
          <ac:chgData name="Rwitam Bandyopadhyay" userId="384ca036-9392-41d8-94fc-a96f43318821" providerId="ADAL" clId="{A676FBF3-D209-44DB-9899-0289122204AE}" dt="2023-02-20T01:25:24.145" v="403" actId="478"/>
          <ac:spMkLst>
            <pc:docMk/>
            <pc:sldMk cId="725365028" sldId="320"/>
            <ac:spMk id="11" creationId="{B0465119-22A8-53E4-3CA3-325F953FBC38}"/>
          </ac:spMkLst>
        </pc:spChg>
        <pc:spChg chg="mod">
          <ac:chgData name="Rwitam Bandyopadhyay" userId="384ca036-9392-41d8-94fc-a96f43318821" providerId="ADAL" clId="{A676FBF3-D209-44DB-9899-0289122204AE}" dt="2023-02-20T01:25:37.757" v="409"/>
          <ac:spMkLst>
            <pc:docMk/>
            <pc:sldMk cId="725365028" sldId="320"/>
            <ac:spMk id="13" creationId="{AD310354-BC3B-D1C9-D34F-4B679A590715}"/>
          </ac:spMkLst>
        </pc:spChg>
        <pc:spChg chg="del mod">
          <ac:chgData name="Rwitam Bandyopadhyay" userId="384ca036-9392-41d8-94fc-a96f43318821" providerId="ADAL" clId="{A676FBF3-D209-44DB-9899-0289122204AE}" dt="2023-02-20T01:25:36.495" v="408" actId="478"/>
          <ac:spMkLst>
            <pc:docMk/>
            <pc:sldMk cId="725365028" sldId="320"/>
            <ac:spMk id="14" creationId="{995ADD5A-EC35-D458-8CBB-0C2998CBD71E}"/>
          </ac:spMkLst>
        </pc:spChg>
        <pc:picChg chg="add del">
          <ac:chgData name="Rwitam Bandyopadhyay" userId="384ca036-9392-41d8-94fc-a96f43318821" providerId="ADAL" clId="{A676FBF3-D209-44DB-9899-0289122204AE}" dt="2023-02-20T01:25:18.950" v="401" actId="478"/>
          <ac:picMkLst>
            <pc:docMk/>
            <pc:sldMk cId="725365028" sldId="320"/>
            <ac:picMk id="3074" creationId="{A64EA220-93D2-DBBD-8FC2-79D0C5471FBF}"/>
          </ac:picMkLst>
        </pc:picChg>
      </pc:sldChg>
      <pc:sldChg chg="delSp add del">
        <pc:chgData name="Rwitam Bandyopadhyay" userId="384ca036-9392-41d8-94fc-a96f43318821" providerId="ADAL" clId="{A676FBF3-D209-44DB-9899-0289122204AE}" dt="2023-02-20T03:45:18.272" v="699" actId="47"/>
        <pc:sldMkLst>
          <pc:docMk/>
          <pc:sldMk cId="1799722423" sldId="321"/>
        </pc:sldMkLst>
        <pc:picChg chg="del">
          <ac:chgData name="Rwitam Bandyopadhyay" userId="384ca036-9392-41d8-94fc-a96f43318821" providerId="ADAL" clId="{A676FBF3-D209-44DB-9899-0289122204AE}" dt="2023-02-20T03:43:13.294" v="698" actId="478"/>
          <ac:picMkLst>
            <pc:docMk/>
            <pc:sldMk cId="1799722423" sldId="321"/>
            <ac:picMk id="2050" creationId="{8B6ACF1E-3CBE-2FE4-A409-F2D487A31D40}"/>
          </ac:picMkLst>
        </pc:picChg>
      </pc:sldChg>
      <pc:sldChg chg="addSp modSp add mod">
        <pc:chgData name="Rwitam Bandyopadhyay" userId="384ca036-9392-41d8-94fc-a96f43318821" providerId="ADAL" clId="{A676FBF3-D209-44DB-9899-0289122204AE}" dt="2023-02-20T04:25:32.649" v="814" actId="20577"/>
        <pc:sldMkLst>
          <pc:docMk/>
          <pc:sldMk cId="3698665184" sldId="321"/>
        </pc:sldMkLst>
        <pc:spChg chg="add mod">
          <ac:chgData name="Rwitam Bandyopadhyay" userId="384ca036-9392-41d8-94fc-a96f43318821" providerId="ADAL" clId="{A676FBF3-D209-44DB-9899-0289122204AE}" dt="2023-02-20T03:45:54.104" v="705"/>
          <ac:spMkLst>
            <pc:docMk/>
            <pc:sldMk cId="3698665184" sldId="321"/>
            <ac:spMk id="2" creationId="{3905F64C-43B0-CCE2-BFFC-250220ADCAD3}"/>
          </ac:spMkLst>
        </pc:spChg>
        <pc:spChg chg="mod">
          <ac:chgData name="Rwitam Bandyopadhyay" userId="384ca036-9392-41d8-94fc-a96f43318821" providerId="ADAL" clId="{A676FBF3-D209-44DB-9899-0289122204AE}" dt="2023-02-20T04:25:32.649" v="814" actId="20577"/>
          <ac:spMkLst>
            <pc:docMk/>
            <pc:sldMk cId="3698665184" sldId="321"/>
            <ac:spMk id="6" creationId="{9F4ECF5A-6C9B-A981-8E32-7FD411016FB9}"/>
          </ac:spMkLst>
        </pc:spChg>
        <pc:picChg chg="mod">
          <ac:chgData name="Rwitam Bandyopadhyay" userId="384ca036-9392-41d8-94fc-a96f43318821" providerId="ADAL" clId="{A676FBF3-D209-44DB-9899-0289122204AE}" dt="2023-02-20T03:45:28.777" v="703" actId="1076"/>
          <ac:picMkLst>
            <pc:docMk/>
            <pc:sldMk cId="3698665184" sldId="321"/>
            <ac:picMk id="2050" creationId="{8B6ACF1E-3CBE-2FE4-A409-F2D487A31D40}"/>
          </ac:picMkLst>
        </pc:picChg>
      </pc:sldChg>
      <pc:sldChg chg="modSp add mod">
        <pc:chgData name="Rwitam Bandyopadhyay" userId="384ca036-9392-41d8-94fc-a96f43318821" providerId="ADAL" clId="{A676FBF3-D209-44DB-9899-0289122204AE}" dt="2023-02-20T04:25:36.577" v="818" actId="20577"/>
        <pc:sldMkLst>
          <pc:docMk/>
          <pc:sldMk cId="3746164384" sldId="322"/>
        </pc:sldMkLst>
        <pc:spChg chg="mod">
          <ac:chgData name="Rwitam Bandyopadhyay" userId="384ca036-9392-41d8-94fc-a96f43318821" providerId="ADAL" clId="{A676FBF3-D209-44DB-9899-0289122204AE}" dt="2023-02-20T03:47:52.134" v="709" actId="313"/>
          <ac:spMkLst>
            <pc:docMk/>
            <pc:sldMk cId="3746164384" sldId="322"/>
            <ac:spMk id="2" creationId="{3905F64C-43B0-CCE2-BFFC-250220ADCAD3}"/>
          </ac:spMkLst>
        </pc:spChg>
        <pc:spChg chg="mod">
          <ac:chgData name="Rwitam Bandyopadhyay" userId="384ca036-9392-41d8-94fc-a96f43318821" providerId="ADAL" clId="{A676FBF3-D209-44DB-9899-0289122204AE}" dt="2023-02-20T04:25:36.577" v="818" actId="20577"/>
          <ac:spMkLst>
            <pc:docMk/>
            <pc:sldMk cId="3746164384" sldId="322"/>
            <ac:spMk id="6" creationId="{9F4ECF5A-6C9B-A981-8E32-7FD411016FB9}"/>
          </ac:spMkLst>
        </pc:spChg>
        <pc:picChg chg="mod">
          <ac:chgData name="Rwitam Bandyopadhyay" userId="384ca036-9392-41d8-94fc-a96f43318821" providerId="ADAL" clId="{A676FBF3-D209-44DB-9899-0289122204AE}" dt="2023-02-20T03:47:41.671" v="707" actId="14826"/>
          <ac:picMkLst>
            <pc:docMk/>
            <pc:sldMk cId="3746164384" sldId="322"/>
            <ac:picMk id="2050" creationId="{8B6ACF1E-3CBE-2FE4-A409-F2D487A31D40}"/>
          </ac:picMkLst>
        </pc:picChg>
      </pc:sldChg>
      <pc:sldChg chg="modSp add mod">
        <pc:chgData name="Rwitam Bandyopadhyay" userId="384ca036-9392-41d8-94fc-a96f43318821" providerId="ADAL" clId="{A676FBF3-D209-44DB-9899-0289122204AE}" dt="2023-02-20T04:25:40.671" v="822" actId="20577"/>
        <pc:sldMkLst>
          <pc:docMk/>
          <pc:sldMk cId="793451898" sldId="323"/>
        </pc:sldMkLst>
        <pc:spChg chg="mod">
          <ac:chgData name="Rwitam Bandyopadhyay" userId="384ca036-9392-41d8-94fc-a96f43318821" providerId="ADAL" clId="{A676FBF3-D209-44DB-9899-0289122204AE}" dt="2023-02-20T03:48:41.172" v="711"/>
          <ac:spMkLst>
            <pc:docMk/>
            <pc:sldMk cId="793451898" sldId="323"/>
            <ac:spMk id="2" creationId="{3905F64C-43B0-CCE2-BFFC-250220ADCAD3}"/>
          </ac:spMkLst>
        </pc:spChg>
        <pc:spChg chg="mod">
          <ac:chgData name="Rwitam Bandyopadhyay" userId="384ca036-9392-41d8-94fc-a96f43318821" providerId="ADAL" clId="{A676FBF3-D209-44DB-9899-0289122204AE}" dt="2023-02-20T04:25:40.671" v="822" actId="20577"/>
          <ac:spMkLst>
            <pc:docMk/>
            <pc:sldMk cId="793451898" sldId="323"/>
            <ac:spMk id="6" creationId="{9F4ECF5A-6C9B-A981-8E32-7FD411016FB9}"/>
          </ac:spMkLst>
        </pc:spChg>
        <pc:picChg chg="mod">
          <ac:chgData name="Rwitam Bandyopadhyay" userId="384ca036-9392-41d8-94fc-a96f43318821" providerId="ADAL" clId="{A676FBF3-D209-44DB-9899-0289122204AE}" dt="2023-02-20T03:48:46.268" v="712" actId="14826"/>
          <ac:picMkLst>
            <pc:docMk/>
            <pc:sldMk cId="793451898" sldId="323"/>
            <ac:picMk id="2050" creationId="{8B6ACF1E-3CBE-2FE4-A409-F2D487A31D40}"/>
          </ac:picMkLst>
        </pc:picChg>
      </pc:sldChg>
      <pc:sldChg chg="modSp mod">
        <pc:chgData name="Rwitam Bandyopadhyay" userId="384ca036-9392-41d8-94fc-a96f43318821" providerId="ADAL" clId="{A676FBF3-D209-44DB-9899-0289122204AE}" dt="2023-02-20T17:41:22.313" v="847" actId="20577"/>
        <pc:sldMkLst>
          <pc:docMk/>
          <pc:sldMk cId="2883552640" sldId="325"/>
        </pc:sldMkLst>
        <pc:spChg chg="mod">
          <ac:chgData name="Rwitam Bandyopadhyay" userId="384ca036-9392-41d8-94fc-a96f43318821" providerId="ADAL" clId="{A676FBF3-D209-44DB-9899-0289122204AE}" dt="2023-02-20T17:41:22.313" v="847" actId="20577"/>
          <ac:spMkLst>
            <pc:docMk/>
            <pc:sldMk cId="2883552640" sldId="325"/>
            <ac:spMk id="2" creationId="{F5FE40C7-BC0B-F34A-A2BE-61620CFD36AF}"/>
          </ac:spMkLst>
        </pc:spChg>
      </pc:sldChg>
      <pc:sldMasterChg chg="modSldLayout">
        <pc:chgData name="Rwitam Bandyopadhyay" userId="384ca036-9392-41d8-94fc-a96f43318821" providerId="ADAL" clId="{A676FBF3-D209-44DB-9899-0289122204AE}" dt="2023-02-20T01:42:24.149" v="585" actId="1035"/>
        <pc:sldMasterMkLst>
          <pc:docMk/>
          <pc:sldMasterMk cId="3595336832" sldId="2147483708"/>
        </pc:sldMasterMkLst>
        <pc:sldLayoutChg chg="modSp mod">
          <pc:chgData name="Rwitam Bandyopadhyay" userId="384ca036-9392-41d8-94fc-a96f43318821" providerId="ADAL" clId="{A676FBF3-D209-44DB-9899-0289122204AE}" dt="2023-02-20T01:42:24.149" v="585" actId="1035"/>
          <pc:sldLayoutMkLst>
            <pc:docMk/>
            <pc:sldMasterMk cId="3595336832" sldId="2147483708"/>
            <pc:sldLayoutMk cId="1406754891" sldId="2147483720"/>
          </pc:sldLayoutMkLst>
          <pc:picChg chg="mod">
            <ac:chgData name="Rwitam Bandyopadhyay" userId="384ca036-9392-41d8-94fc-a96f43318821" providerId="ADAL" clId="{A676FBF3-D209-44DB-9899-0289122204AE}" dt="2023-02-20T01:42:24.149" v="585" actId="1035"/>
            <ac:picMkLst>
              <pc:docMk/>
              <pc:sldMasterMk cId="3595336832" sldId="2147483708"/>
              <pc:sldLayoutMk cId="1406754891" sldId="2147483720"/>
              <ac:picMk id="27" creationId="{6283C7A5-FA96-634B-82F6-99BF44D20F7C}"/>
            </ac:picMkLst>
          </pc:picChg>
        </pc:sldLayoutChg>
      </pc:sldMasterChg>
    </pc:docChg>
  </pc:docChgLst>
  <pc:docChgLst>
    <pc:chgData name="Vemula, Satya Sai Bharath" userId="S::vsatyasa@purdue.edu::30b30e1c-8f03-480b-b8ea-4431440b0c82" providerId="AD" clId="Web-{DC4E80ED-C9D4-3D5B-C66E-4DCF8B850EEF}"/>
    <pc:docChg chg="addSld modSld sldOrd modSection">
      <pc:chgData name="Vemula, Satya Sai Bharath" userId="S::vsatyasa@purdue.edu::30b30e1c-8f03-480b-b8ea-4431440b0c82" providerId="AD" clId="Web-{DC4E80ED-C9D4-3D5B-C66E-4DCF8B850EEF}" dt="2023-04-15T20:52:13.454" v="20" actId="1076"/>
      <pc:docMkLst>
        <pc:docMk/>
      </pc:docMkLst>
      <pc:sldChg chg="ord">
        <pc:chgData name="Vemula, Satya Sai Bharath" userId="S::vsatyasa@purdue.edu::30b30e1c-8f03-480b-b8ea-4431440b0c82" providerId="AD" clId="Web-{DC4E80ED-C9D4-3D5B-C66E-4DCF8B850EEF}" dt="2023-04-15T20:37:21.038" v="0"/>
        <pc:sldMkLst>
          <pc:docMk/>
          <pc:sldMk cId="2624822586" sldId="357"/>
        </pc:sldMkLst>
      </pc:sldChg>
      <pc:sldChg chg="addSp delSp modSp new">
        <pc:chgData name="Vemula, Satya Sai Bharath" userId="S::vsatyasa@purdue.edu::30b30e1c-8f03-480b-b8ea-4431440b0c82" providerId="AD" clId="Web-{DC4E80ED-C9D4-3D5B-C66E-4DCF8B850EEF}" dt="2023-04-15T20:42:30.375" v="7" actId="1076"/>
        <pc:sldMkLst>
          <pc:docMk/>
          <pc:sldMk cId="4098320654" sldId="363"/>
        </pc:sldMkLst>
        <pc:spChg chg="del">
          <ac:chgData name="Vemula, Satya Sai Bharath" userId="S::vsatyasa@purdue.edu::30b30e1c-8f03-480b-b8ea-4431440b0c82" providerId="AD" clId="Web-{DC4E80ED-C9D4-3D5B-C66E-4DCF8B850EEF}" dt="2023-04-15T20:42:24.687" v="4"/>
          <ac:spMkLst>
            <pc:docMk/>
            <pc:sldMk cId="4098320654" sldId="363"/>
            <ac:spMk id="3" creationId="{F5EE3C82-3036-7AA9-09ED-0D8FB75DD9F0}"/>
          </ac:spMkLst>
        </pc:spChg>
        <pc:spChg chg="del">
          <ac:chgData name="Vemula, Satya Sai Bharath" userId="S::vsatyasa@purdue.edu::30b30e1c-8f03-480b-b8ea-4431440b0c82" providerId="AD" clId="Web-{DC4E80ED-C9D4-3D5B-C66E-4DCF8B850EEF}" dt="2023-04-15T20:42:22.515" v="3"/>
          <ac:spMkLst>
            <pc:docMk/>
            <pc:sldMk cId="4098320654" sldId="363"/>
            <ac:spMk id="4" creationId="{68F13C22-6DA7-5673-A248-8CF5111E09F3}"/>
          </ac:spMkLst>
        </pc:spChg>
        <pc:picChg chg="add mod">
          <ac:chgData name="Vemula, Satya Sai Bharath" userId="S::vsatyasa@purdue.edu::30b30e1c-8f03-480b-b8ea-4431440b0c82" providerId="AD" clId="Web-{DC4E80ED-C9D4-3D5B-C66E-4DCF8B850EEF}" dt="2023-04-15T20:42:30.375" v="7" actId="1076"/>
          <ac:picMkLst>
            <pc:docMk/>
            <pc:sldMk cId="4098320654" sldId="363"/>
            <ac:picMk id="7" creationId="{C933D29C-772C-590A-5D0A-D4F901A6BE20}"/>
          </ac:picMkLst>
        </pc:picChg>
      </pc:sldChg>
      <pc:sldChg chg="addSp delSp modSp add replId">
        <pc:chgData name="Vemula, Satya Sai Bharath" userId="S::vsatyasa@purdue.edu::30b30e1c-8f03-480b-b8ea-4431440b0c82" providerId="AD" clId="Web-{DC4E80ED-C9D4-3D5B-C66E-4DCF8B850EEF}" dt="2023-04-15T20:48:17.104" v="13" actId="1076"/>
        <pc:sldMkLst>
          <pc:docMk/>
          <pc:sldMk cId="1414871799" sldId="364"/>
        </pc:sldMkLst>
        <pc:picChg chg="add mod">
          <ac:chgData name="Vemula, Satya Sai Bharath" userId="S::vsatyasa@purdue.edu::30b30e1c-8f03-480b-b8ea-4431440b0c82" providerId="AD" clId="Web-{DC4E80ED-C9D4-3D5B-C66E-4DCF8B850EEF}" dt="2023-04-15T20:48:17.104" v="13" actId="1076"/>
          <ac:picMkLst>
            <pc:docMk/>
            <pc:sldMk cId="1414871799" sldId="364"/>
            <ac:picMk id="3" creationId="{3EBDDA48-3EDA-F83E-F12D-3C5D58545351}"/>
          </ac:picMkLst>
        </pc:picChg>
        <pc:picChg chg="del">
          <ac:chgData name="Vemula, Satya Sai Bharath" userId="S::vsatyasa@purdue.edu::30b30e1c-8f03-480b-b8ea-4431440b0c82" providerId="AD" clId="Web-{DC4E80ED-C9D4-3D5B-C66E-4DCF8B850EEF}" dt="2023-04-15T20:42:49.110" v="9"/>
          <ac:picMkLst>
            <pc:docMk/>
            <pc:sldMk cId="1414871799" sldId="364"/>
            <ac:picMk id="7" creationId="{C933D29C-772C-590A-5D0A-D4F901A6BE20}"/>
          </ac:picMkLst>
        </pc:picChg>
      </pc:sldChg>
      <pc:sldChg chg="addSp delSp modSp add replId">
        <pc:chgData name="Vemula, Satya Sai Bharath" userId="S::vsatyasa@purdue.edu::30b30e1c-8f03-480b-b8ea-4431440b0c82" providerId="AD" clId="Web-{DC4E80ED-C9D4-3D5B-C66E-4DCF8B850EEF}" dt="2023-04-15T20:52:13.454" v="20" actId="1076"/>
        <pc:sldMkLst>
          <pc:docMk/>
          <pc:sldMk cId="1586905956" sldId="365"/>
        </pc:sldMkLst>
        <pc:picChg chg="del">
          <ac:chgData name="Vemula, Satya Sai Bharath" userId="S::vsatyasa@purdue.edu::30b30e1c-8f03-480b-b8ea-4431440b0c82" providerId="AD" clId="Web-{DC4E80ED-C9D4-3D5B-C66E-4DCF8B850EEF}" dt="2023-04-15T20:50:29.889" v="15"/>
          <ac:picMkLst>
            <pc:docMk/>
            <pc:sldMk cId="1586905956" sldId="365"/>
            <ac:picMk id="3" creationId="{3EBDDA48-3EDA-F83E-F12D-3C5D58545351}"/>
          </ac:picMkLst>
        </pc:picChg>
        <pc:picChg chg="add mod">
          <ac:chgData name="Vemula, Satya Sai Bharath" userId="S::vsatyasa@purdue.edu::30b30e1c-8f03-480b-b8ea-4431440b0c82" providerId="AD" clId="Web-{DC4E80ED-C9D4-3D5B-C66E-4DCF8B850EEF}" dt="2023-04-15T20:52:13.454" v="20" actId="1076"/>
          <ac:picMkLst>
            <pc:docMk/>
            <pc:sldMk cId="1586905956" sldId="365"/>
            <ac:picMk id="4" creationId="{A9192D93-3EE2-69EE-E514-26A712971A25}"/>
          </ac:picMkLst>
        </pc:picChg>
      </pc:sldChg>
    </pc:docChg>
  </pc:docChgLst>
  <pc:docChgLst>
    <pc:chgData name="Pandey, Shubham" userId="S::pandey71@purdue.edu::910ecc56-24bf-4013-bc6b-b9d993b73f86" providerId="AD" clId="Web-{36C73C08-E61C-E7C3-1FD4-7A47E2D8CEE6}"/>
    <pc:docChg chg="modSld">
      <pc:chgData name="Pandey, Shubham" userId="S::pandey71@purdue.edu::910ecc56-24bf-4013-bc6b-b9d993b73f86" providerId="AD" clId="Web-{36C73C08-E61C-E7C3-1FD4-7A47E2D8CEE6}" dt="2023-03-27T03:34:26.384" v="17"/>
      <pc:docMkLst>
        <pc:docMk/>
      </pc:docMkLst>
      <pc:sldChg chg="addSp delSp modSp">
        <pc:chgData name="Pandey, Shubham" userId="S::pandey71@purdue.edu::910ecc56-24bf-4013-bc6b-b9d993b73f86" providerId="AD" clId="Web-{36C73C08-E61C-E7C3-1FD4-7A47E2D8CEE6}" dt="2023-03-27T03:34:26.384" v="17"/>
        <pc:sldMkLst>
          <pc:docMk/>
          <pc:sldMk cId="1599833296" sldId="294"/>
        </pc:sldMkLst>
        <pc:picChg chg="add mod">
          <ac:chgData name="Pandey, Shubham" userId="S::pandey71@purdue.edu::910ecc56-24bf-4013-bc6b-b9d993b73f86" providerId="AD" clId="Web-{36C73C08-E61C-E7C3-1FD4-7A47E2D8CEE6}" dt="2023-03-27T03:34:26.384" v="17"/>
          <ac:picMkLst>
            <pc:docMk/>
            <pc:sldMk cId="1599833296" sldId="294"/>
            <ac:picMk id="3" creationId="{DE75354C-4EEA-D623-9A3D-B4DBF0314EFD}"/>
          </ac:picMkLst>
        </pc:picChg>
        <pc:picChg chg="del">
          <ac:chgData name="Pandey, Shubham" userId="S::pandey71@purdue.edu::910ecc56-24bf-4013-bc6b-b9d993b73f86" providerId="AD" clId="Web-{36C73C08-E61C-E7C3-1FD4-7A47E2D8CEE6}" dt="2023-03-27T03:33:26.182" v="6"/>
          <ac:picMkLst>
            <pc:docMk/>
            <pc:sldMk cId="1599833296" sldId="294"/>
            <ac:picMk id="7" creationId="{7225FDD5-1BA6-DFC0-0ABB-0F645DCDDCEF}"/>
          </ac:picMkLst>
        </pc:picChg>
      </pc:sldChg>
      <pc:sldChg chg="addSp delSp modSp">
        <pc:chgData name="Pandey, Shubham" userId="S::pandey71@purdue.edu::910ecc56-24bf-4013-bc6b-b9d993b73f86" providerId="AD" clId="Web-{36C73C08-E61C-E7C3-1FD4-7A47E2D8CEE6}" dt="2023-03-27T03:31:57.635" v="5" actId="14100"/>
        <pc:sldMkLst>
          <pc:docMk/>
          <pc:sldMk cId="1776625117" sldId="332"/>
        </pc:sldMkLst>
        <pc:picChg chg="add mod">
          <ac:chgData name="Pandey, Shubham" userId="S::pandey71@purdue.edu::910ecc56-24bf-4013-bc6b-b9d993b73f86" providerId="AD" clId="Web-{36C73C08-E61C-E7C3-1FD4-7A47E2D8CEE6}" dt="2023-03-27T03:31:57.635" v="5" actId="14100"/>
          <ac:picMkLst>
            <pc:docMk/>
            <pc:sldMk cId="1776625117" sldId="332"/>
            <ac:picMk id="3" creationId="{AC4D8CC4-40B8-93A5-FB89-3D3DC984EB4B}"/>
          </ac:picMkLst>
        </pc:picChg>
        <pc:picChg chg="del">
          <ac:chgData name="Pandey, Shubham" userId="S::pandey71@purdue.edu::910ecc56-24bf-4013-bc6b-b9d993b73f86" providerId="AD" clId="Web-{36C73C08-E61C-E7C3-1FD4-7A47E2D8CEE6}" dt="2023-03-27T03:31:46.354" v="0"/>
          <ac:picMkLst>
            <pc:docMk/>
            <pc:sldMk cId="1776625117" sldId="332"/>
            <ac:picMk id="7" creationId="{29858452-5BE5-DC8B-F1E1-139771895BF5}"/>
          </ac:picMkLst>
        </pc:picChg>
      </pc:sldChg>
    </pc:docChg>
  </pc:docChgLst>
  <pc:docChgLst>
    <pc:chgData name="Guest User" userId="S::urn:spo:anon#d9666b581d829e4d923745c8fbafca46b6269a92021af15ef73fcbecc436dab3::" providerId="AD" clId="Web-{8B4263E1-C48A-2091-54D7-7F938130BFDC}"/>
    <pc:docChg chg="modSld">
      <pc:chgData name="Guest User" userId="S::urn:spo:anon#d9666b581d829e4d923745c8fbafca46b6269a92021af15ef73fcbecc436dab3::" providerId="AD" clId="Web-{8B4263E1-C48A-2091-54D7-7F938130BFDC}" dt="2023-02-20T03:13:38.532" v="7" actId="20577"/>
      <pc:docMkLst>
        <pc:docMk/>
      </pc:docMkLst>
      <pc:sldChg chg="modSp">
        <pc:chgData name="Guest User" userId="S::urn:spo:anon#d9666b581d829e4d923745c8fbafca46b6269a92021af15ef73fcbecc436dab3::" providerId="AD" clId="Web-{8B4263E1-C48A-2091-54D7-7F938130BFDC}" dt="2023-02-20T03:13:38.532" v="7" actId="20577"/>
        <pc:sldMkLst>
          <pc:docMk/>
          <pc:sldMk cId="2664743580" sldId="257"/>
        </pc:sldMkLst>
        <pc:spChg chg="mod">
          <ac:chgData name="Guest User" userId="S::urn:spo:anon#d9666b581d829e4d923745c8fbafca46b6269a92021af15ef73fcbecc436dab3::" providerId="AD" clId="Web-{8B4263E1-C48A-2091-54D7-7F938130BFDC}" dt="2023-02-20T03:13:38.532" v="7" actId="20577"/>
          <ac:spMkLst>
            <pc:docMk/>
            <pc:sldMk cId="2664743580" sldId="257"/>
            <ac:spMk id="8" creationId="{7EDBA08A-CECD-2A18-0B6F-74EAD8787C2B}"/>
          </ac:spMkLst>
        </pc:spChg>
      </pc:sldChg>
    </pc:docChg>
  </pc:docChgLst>
  <pc:docChgLst>
    <pc:chgData name="Pandey, Shubham" userId="S::pandey71@purdue.edu::910ecc56-24bf-4013-bc6b-b9d993b73f86" providerId="AD" clId="Web-{ED3A90F4-8344-3979-976F-CCD0324F7C42}"/>
    <pc:docChg chg="modSld">
      <pc:chgData name="Pandey, Shubham" userId="S::pandey71@purdue.edu::910ecc56-24bf-4013-bc6b-b9d993b73f86" providerId="AD" clId="Web-{ED3A90F4-8344-3979-976F-CCD0324F7C42}" dt="2023-04-17T02:13:45.999" v="138" actId="1076"/>
      <pc:docMkLst>
        <pc:docMk/>
      </pc:docMkLst>
      <pc:sldChg chg="modSp">
        <pc:chgData name="Pandey, Shubham" userId="S::pandey71@purdue.edu::910ecc56-24bf-4013-bc6b-b9d993b73f86" providerId="AD" clId="Web-{ED3A90F4-8344-3979-976F-CCD0324F7C42}" dt="2023-04-17T02:13:45.999" v="138" actId="1076"/>
        <pc:sldMkLst>
          <pc:docMk/>
          <pc:sldMk cId="2138744924" sldId="283"/>
        </pc:sldMkLst>
        <pc:graphicFrameChg chg="mod modGraphic">
          <ac:chgData name="Pandey, Shubham" userId="S::pandey71@purdue.edu::910ecc56-24bf-4013-bc6b-b9d993b73f86" providerId="AD" clId="Web-{ED3A90F4-8344-3979-976F-CCD0324F7C42}" dt="2023-04-17T02:13:45.999" v="138" actId="1076"/>
          <ac:graphicFrameMkLst>
            <pc:docMk/>
            <pc:sldMk cId="2138744924" sldId="283"/>
            <ac:graphicFrameMk id="7" creationId="{BAE33F77-1DCB-C367-1F3A-4E5624B52D8A}"/>
          </ac:graphicFrameMkLst>
        </pc:graphicFrameChg>
      </pc:sldChg>
    </pc:docChg>
  </pc:docChgLst>
  <pc:docChgLst>
    <pc:chgData name="Bandyopadhyay, Rwitam" userId="384ca036-9392-41d8-94fc-a96f43318821" providerId="ADAL" clId="{A676FBF3-D209-44DB-9899-0289122204AE}"/>
    <pc:docChg chg="custSel addSld modSld">
      <pc:chgData name="Bandyopadhyay, Rwitam" userId="384ca036-9392-41d8-94fc-a96f43318821" providerId="ADAL" clId="{A676FBF3-D209-44DB-9899-0289122204AE}" dt="2023-02-23T04:26:41.159" v="129" actId="20577"/>
      <pc:docMkLst>
        <pc:docMk/>
      </pc:docMkLst>
      <pc:sldChg chg="modSp mod">
        <pc:chgData name="Bandyopadhyay, Rwitam" userId="384ca036-9392-41d8-94fc-a96f43318821" providerId="ADAL" clId="{A676FBF3-D209-44DB-9899-0289122204AE}" dt="2023-02-22T06:32:07.064" v="127" actId="14100"/>
        <pc:sldMkLst>
          <pc:docMk/>
          <pc:sldMk cId="2664743580" sldId="257"/>
        </pc:sldMkLst>
        <pc:spChg chg="mod">
          <ac:chgData name="Bandyopadhyay, Rwitam" userId="384ca036-9392-41d8-94fc-a96f43318821" providerId="ADAL" clId="{A676FBF3-D209-44DB-9899-0289122204AE}" dt="2023-02-22T06:32:07.064" v="127" actId="14100"/>
          <ac:spMkLst>
            <pc:docMk/>
            <pc:sldMk cId="2664743580" sldId="257"/>
            <ac:spMk id="4" creationId="{4EEC893F-2E6E-8648-8011-345CAE3441CC}"/>
          </ac:spMkLst>
        </pc:spChg>
      </pc:sldChg>
      <pc:sldChg chg="addSp delSp modSp add mod">
        <pc:chgData name="Bandyopadhyay, Rwitam" userId="384ca036-9392-41d8-94fc-a96f43318821" providerId="ADAL" clId="{A676FBF3-D209-44DB-9899-0289122204AE}" dt="2023-02-22T06:30:00.340" v="125" actId="20577"/>
        <pc:sldMkLst>
          <pc:docMk/>
          <pc:sldMk cId="733718281" sldId="327"/>
        </pc:sldMkLst>
        <pc:spChg chg="del">
          <ac:chgData name="Bandyopadhyay, Rwitam" userId="384ca036-9392-41d8-94fc-a96f43318821" providerId="ADAL" clId="{A676FBF3-D209-44DB-9899-0289122204AE}" dt="2023-02-22T06:27:01.589" v="24" actId="478"/>
          <ac:spMkLst>
            <pc:docMk/>
            <pc:sldMk cId="733718281" sldId="327"/>
            <ac:spMk id="2" creationId="{3905F64C-43B0-CCE2-BFFC-250220ADCAD3}"/>
          </ac:spMkLst>
        </pc:spChg>
        <pc:spChg chg="mod">
          <ac:chgData name="Bandyopadhyay, Rwitam" userId="384ca036-9392-41d8-94fc-a96f43318821" providerId="ADAL" clId="{A676FBF3-D209-44DB-9899-0289122204AE}" dt="2023-02-22T06:26:58.042" v="22" actId="20577"/>
          <ac:spMkLst>
            <pc:docMk/>
            <pc:sldMk cId="733718281" sldId="327"/>
            <ac:spMk id="6" creationId="{9F4ECF5A-6C9B-A981-8E32-7FD411016FB9}"/>
          </ac:spMkLst>
        </pc:spChg>
        <pc:spChg chg="add del mod">
          <ac:chgData name="Bandyopadhyay, Rwitam" userId="384ca036-9392-41d8-94fc-a96f43318821" providerId="ADAL" clId="{A676FBF3-D209-44DB-9899-0289122204AE}" dt="2023-02-22T06:27:03.393" v="25" actId="478"/>
          <ac:spMkLst>
            <pc:docMk/>
            <pc:sldMk cId="733718281" sldId="327"/>
            <ac:spMk id="7" creationId="{ABDECCEA-F5C6-56D2-07FE-E64C9DEA9B1B}"/>
          </ac:spMkLst>
        </pc:spChg>
        <pc:spChg chg="add mod">
          <ac:chgData name="Bandyopadhyay, Rwitam" userId="384ca036-9392-41d8-94fc-a96f43318821" providerId="ADAL" clId="{A676FBF3-D209-44DB-9899-0289122204AE}" dt="2023-02-22T06:30:00.340" v="125" actId="20577"/>
          <ac:spMkLst>
            <pc:docMk/>
            <pc:sldMk cId="733718281" sldId="327"/>
            <ac:spMk id="8" creationId="{34BAEFF4-2612-C234-8427-A10AE7380EB4}"/>
          </ac:spMkLst>
        </pc:spChg>
        <pc:picChg chg="del">
          <ac:chgData name="Bandyopadhyay, Rwitam" userId="384ca036-9392-41d8-94fc-a96f43318821" providerId="ADAL" clId="{A676FBF3-D209-44DB-9899-0289122204AE}" dt="2023-02-22T06:27:00.105" v="23" actId="478"/>
          <ac:picMkLst>
            <pc:docMk/>
            <pc:sldMk cId="733718281" sldId="327"/>
            <ac:picMk id="2050" creationId="{8B6ACF1E-3CBE-2FE4-A409-F2D487A31D40}"/>
          </ac:picMkLst>
        </pc:picChg>
      </pc:sldChg>
      <pc:sldChg chg="modSp mod">
        <pc:chgData name="Bandyopadhyay, Rwitam" userId="384ca036-9392-41d8-94fc-a96f43318821" providerId="ADAL" clId="{A676FBF3-D209-44DB-9899-0289122204AE}" dt="2023-02-23T04:26:41.159" v="129" actId="20577"/>
        <pc:sldMkLst>
          <pc:docMk/>
          <pc:sldMk cId="2743234058" sldId="329"/>
        </pc:sldMkLst>
        <pc:spChg chg="mod">
          <ac:chgData name="Bandyopadhyay, Rwitam" userId="384ca036-9392-41d8-94fc-a96f43318821" providerId="ADAL" clId="{A676FBF3-D209-44DB-9899-0289122204AE}" dt="2023-02-23T04:26:41.159" v="129" actId="20577"/>
          <ac:spMkLst>
            <pc:docMk/>
            <pc:sldMk cId="2743234058" sldId="329"/>
            <ac:spMk id="4" creationId="{5A9DCB31-B2FA-BBB3-8AA9-2F8F37CDC9A4}"/>
          </ac:spMkLst>
        </pc:spChg>
      </pc:sldChg>
    </pc:docChg>
  </pc:docChgLst>
  <pc:docChgLst>
    <pc:chgData name="Guest User" userId="S::urn:spo:anon#d9666b581d829e4d923745c8fbafca46b6269a92021af15ef73fcbecc436dab3::" providerId="AD" clId="Web-{5BC45A5D-9491-72DD-CFC9-1BD05CC24000}"/>
    <pc:docChg chg="addSld modSld sldOrd">
      <pc:chgData name="Guest User" userId="S::urn:spo:anon#d9666b581d829e4d923745c8fbafca46b6269a92021af15ef73fcbecc436dab3::" providerId="AD" clId="Web-{5BC45A5D-9491-72DD-CFC9-1BD05CC24000}" dt="2023-02-20T20:05:49.183" v="41" actId="14100"/>
      <pc:docMkLst>
        <pc:docMk/>
      </pc:docMkLst>
      <pc:sldChg chg="addSp modSp">
        <pc:chgData name="Guest User" userId="S::urn:spo:anon#d9666b581d829e4d923745c8fbafca46b6269a92021af15ef73fcbecc436dab3::" providerId="AD" clId="Web-{5BC45A5D-9491-72DD-CFC9-1BD05CC24000}" dt="2023-02-20T20:05:49.183" v="41" actId="14100"/>
        <pc:sldMkLst>
          <pc:docMk/>
          <pc:sldMk cId="1492388051" sldId="300"/>
        </pc:sldMkLst>
        <pc:spChg chg="add mod">
          <ac:chgData name="Guest User" userId="S::urn:spo:anon#d9666b581d829e4d923745c8fbafca46b6269a92021af15ef73fcbecc436dab3::" providerId="AD" clId="Web-{5BC45A5D-9491-72DD-CFC9-1BD05CC24000}" dt="2023-02-20T20:05:41.824" v="40" actId="14100"/>
          <ac:spMkLst>
            <pc:docMk/>
            <pc:sldMk cId="1492388051" sldId="300"/>
            <ac:spMk id="7" creationId="{C8195006-935D-3056-7623-D3620F6C8010}"/>
          </ac:spMkLst>
        </pc:spChg>
        <pc:spChg chg="mod">
          <ac:chgData name="Guest User" userId="S::urn:spo:anon#d9666b581d829e4d923745c8fbafca46b6269a92021af15ef73fcbecc436dab3::" providerId="AD" clId="Web-{5BC45A5D-9491-72DD-CFC9-1BD05CC24000}" dt="2023-02-20T20:05:49.183" v="41" actId="14100"/>
          <ac:spMkLst>
            <pc:docMk/>
            <pc:sldMk cId="1492388051" sldId="300"/>
            <ac:spMk id="9" creationId="{25C4BDE0-CC52-2CA2-080A-E0D7DF9B84FA}"/>
          </ac:spMkLst>
        </pc:spChg>
        <pc:picChg chg="mod">
          <ac:chgData name="Guest User" userId="S::urn:spo:anon#d9666b581d829e4d923745c8fbafca46b6269a92021af15ef73fcbecc436dab3::" providerId="AD" clId="Web-{5BC45A5D-9491-72DD-CFC9-1BD05CC24000}" dt="2023-02-20T20:04:43.134" v="36" actId="1076"/>
          <ac:picMkLst>
            <pc:docMk/>
            <pc:sldMk cId="1492388051" sldId="300"/>
            <ac:picMk id="4" creationId="{EC370FD2-8CFA-CC17-717F-DC3879AA032F}"/>
          </ac:picMkLst>
        </pc:picChg>
      </pc:sldChg>
      <pc:sldChg chg="addSp delSp modSp new ord">
        <pc:chgData name="Guest User" userId="S::urn:spo:anon#d9666b581d829e4d923745c8fbafca46b6269a92021af15ef73fcbecc436dab3::" providerId="AD" clId="Web-{5BC45A5D-9491-72DD-CFC9-1BD05CC24000}" dt="2023-02-20T20:02:20.363" v="27" actId="20577"/>
        <pc:sldMkLst>
          <pc:docMk/>
          <pc:sldMk cId="1686949504" sldId="326"/>
        </pc:sldMkLst>
        <pc:spChg chg="mod">
          <ac:chgData name="Guest User" userId="S::urn:spo:anon#d9666b581d829e4d923745c8fbafca46b6269a92021af15ef73fcbecc436dab3::" providerId="AD" clId="Web-{5BC45A5D-9491-72DD-CFC9-1BD05CC24000}" dt="2023-02-20T20:01:27.877" v="20" actId="1076"/>
          <ac:spMkLst>
            <pc:docMk/>
            <pc:sldMk cId="1686949504" sldId="326"/>
            <ac:spMk id="2" creationId="{900847D0-2162-46AE-8FCB-F2E1D0263FB0}"/>
          </ac:spMkLst>
        </pc:spChg>
        <pc:spChg chg="del">
          <ac:chgData name="Guest User" userId="S::urn:spo:anon#d9666b581d829e4d923745c8fbafca46b6269a92021af15ef73fcbecc436dab3::" providerId="AD" clId="Web-{5BC45A5D-9491-72DD-CFC9-1BD05CC24000}" dt="2023-02-20T20:00:41.656" v="2"/>
          <ac:spMkLst>
            <pc:docMk/>
            <pc:sldMk cId="1686949504" sldId="326"/>
            <ac:spMk id="3" creationId="{CD663D47-D7DD-651F-7D69-8EECFF3F6154}"/>
          </ac:spMkLst>
        </pc:spChg>
        <pc:spChg chg="del">
          <ac:chgData name="Guest User" userId="S::urn:spo:anon#d9666b581d829e4d923745c8fbafca46b6269a92021af15ef73fcbecc436dab3::" providerId="AD" clId="Web-{5BC45A5D-9491-72DD-CFC9-1BD05CC24000}" dt="2023-02-20T20:00:43.203" v="3"/>
          <ac:spMkLst>
            <pc:docMk/>
            <pc:sldMk cId="1686949504" sldId="326"/>
            <ac:spMk id="4" creationId="{7D593F07-972F-7859-E0E0-4DB60F81C00C}"/>
          </ac:spMkLst>
        </pc:spChg>
        <pc:spChg chg="add mod">
          <ac:chgData name="Guest User" userId="S::urn:spo:anon#d9666b581d829e4d923745c8fbafca46b6269a92021af15ef73fcbecc436dab3::" providerId="AD" clId="Web-{5BC45A5D-9491-72DD-CFC9-1BD05CC24000}" dt="2023-02-20T20:02:20.363" v="27" actId="20577"/>
          <ac:spMkLst>
            <pc:docMk/>
            <pc:sldMk cId="1686949504" sldId="326"/>
            <ac:spMk id="9" creationId="{379AEF02-516D-72E7-4773-EB5A2D32FF37}"/>
          </ac:spMkLst>
        </pc:spChg>
        <pc:picChg chg="add mod">
          <ac:chgData name="Guest User" userId="S::urn:spo:anon#d9666b581d829e4d923745c8fbafca46b6269a92021af15ef73fcbecc436dab3::" providerId="AD" clId="Web-{5BC45A5D-9491-72DD-CFC9-1BD05CC24000}" dt="2023-02-20T20:01:07.516" v="9" actId="1076"/>
          <ac:picMkLst>
            <pc:docMk/>
            <pc:sldMk cId="1686949504" sldId="326"/>
            <ac:picMk id="7" creationId="{CDFF8F04-E9B7-F52D-05DC-2BB3FBD35854}"/>
          </ac:picMkLst>
        </pc:picChg>
      </pc:sldChg>
    </pc:docChg>
  </pc:docChgLst>
  <pc:docChgLst>
    <pc:chgData name="Vemula, Satya Sai Bharath" userId="S::vsatyasa@purdue.edu::30b30e1c-8f03-480b-b8ea-4431440b0c82" providerId="AD" clId="Web-{B83D7212-2209-FCE9-96F3-CDFCD9DAC767}"/>
    <pc:docChg chg="delSld modSection">
      <pc:chgData name="Vemula, Satya Sai Bharath" userId="S::vsatyasa@purdue.edu::30b30e1c-8f03-480b-b8ea-4431440b0c82" providerId="AD" clId="Web-{B83D7212-2209-FCE9-96F3-CDFCD9DAC767}" dt="2023-03-25T23:38:54.305" v="1"/>
      <pc:docMkLst>
        <pc:docMk/>
      </pc:docMkLst>
      <pc:sldChg chg="del">
        <pc:chgData name="Vemula, Satya Sai Bharath" userId="S::vsatyasa@purdue.edu::30b30e1c-8f03-480b-b8ea-4431440b0c82" providerId="AD" clId="Web-{B83D7212-2209-FCE9-96F3-CDFCD9DAC767}" dt="2023-03-25T23:23:06.262" v="0"/>
        <pc:sldMkLst>
          <pc:docMk/>
          <pc:sldMk cId="709752203" sldId="309"/>
        </pc:sldMkLst>
      </pc:sldChg>
      <pc:sldChg chg="del">
        <pc:chgData name="Vemula, Satya Sai Bharath" userId="S::vsatyasa@purdue.edu::30b30e1c-8f03-480b-b8ea-4431440b0c82" providerId="AD" clId="Web-{B83D7212-2209-FCE9-96F3-CDFCD9DAC767}" dt="2023-03-25T23:38:54.305" v="1"/>
        <pc:sldMkLst>
          <pc:docMk/>
          <pc:sldMk cId="4162797431" sldId="315"/>
        </pc:sldMkLst>
      </pc:sldChg>
    </pc:docChg>
  </pc:docChgLst>
  <pc:docChgLst>
    <pc:chgData name="Pandey, Shubham" userId="S::pandey71@purdue.edu::910ecc56-24bf-4013-bc6b-b9d993b73f86" providerId="AD" clId="Web-{7AEE90A5-B71C-4EB2-CDD9-5C3C1EEB48D4}"/>
    <pc:docChg chg="addSld modSld modSection">
      <pc:chgData name="Pandey, Shubham" userId="S::pandey71@purdue.edu::910ecc56-24bf-4013-bc6b-b9d993b73f86" providerId="AD" clId="Web-{7AEE90A5-B71C-4EB2-CDD9-5C3C1EEB48D4}" dt="2023-03-26T18:49:44.952" v="821" actId="1076"/>
      <pc:docMkLst>
        <pc:docMk/>
      </pc:docMkLst>
      <pc:sldChg chg="modSp modNotes">
        <pc:chgData name="Pandey, Shubham" userId="S::pandey71@purdue.edu::910ecc56-24bf-4013-bc6b-b9d993b73f86" providerId="AD" clId="Web-{7AEE90A5-B71C-4EB2-CDD9-5C3C1EEB48D4}" dt="2023-03-26T17:20:51.469" v="39"/>
        <pc:sldMkLst>
          <pc:docMk/>
          <pc:sldMk cId="2831854034" sldId="291"/>
        </pc:sldMkLst>
        <pc:spChg chg="mod">
          <ac:chgData name="Pandey, Shubham" userId="S::pandey71@purdue.edu::910ecc56-24bf-4013-bc6b-b9d993b73f86" providerId="AD" clId="Web-{7AEE90A5-B71C-4EB2-CDD9-5C3C1EEB48D4}" dt="2023-03-26T17:18:06.604" v="31" actId="20577"/>
          <ac:spMkLst>
            <pc:docMk/>
            <pc:sldMk cId="2831854034" sldId="291"/>
            <ac:spMk id="10" creationId="{873B11CE-96B4-759E-9248-9EAA7331ADD4}"/>
          </ac:spMkLst>
        </pc:spChg>
      </pc:sldChg>
      <pc:sldChg chg="addSp delSp modSp add replId modNotes">
        <pc:chgData name="Pandey, Shubham" userId="S::pandey71@purdue.edu::910ecc56-24bf-4013-bc6b-b9d993b73f86" providerId="AD" clId="Web-{7AEE90A5-B71C-4EB2-CDD9-5C3C1EEB48D4}" dt="2023-03-26T18:49:44.952" v="821" actId="1076"/>
        <pc:sldMkLst>
          <pc:docMk/>
          <pc:sldMk cId="1814030954" sldId="330"/>
        </pc:sldMkLst>
        <pc:spChg chg="mod">
          <ac:chgData name="Pandey, Shubham" userId="S::pandey71@purdue.edu::910ecc56-24bf-4013-bc6b-b9d993b73f86" providerId="AD" clId="Web-{7AEE90A5-B71C-4EB2-CDD9-5C3C1EEB48D4}" dt="2023-03-26T18:48:51.935" v="808" actId="20577"/>
          <ac:spMkLst>
            <pc:docMk/>
            <pc:sldMk cId="1814030954" sldId="330"/>
            <ac:spMk id="4" creationId="{D9E260A4-D036-1D77-F265-4708B8677806}"/>
          </ac:spMkLst>
        </pc:spChg>
        <pc:spChg chg="add mod">
          <ac:chgData name="Pandey, Shubham" userId="S::pandey71@purdue.edu::910ecc56-24bf-4013-bc6b-b9d993b73f86" providerId="AD" clId="Web-{7AEE90A5-B71C-4EB2-CDD9-5C3C1EEB48D4}" dt="2023-03-26T18:49:44.952" v="821" actId="1076"/>
          <ac:spMkLst>
            <pc:docMk/>
            <pc:sldMk cId="1814030954" sldId="330"/>
            <ac:spMk id="7" creationId="{E47D1ADE-AA2B-2B61-4458-C1C541DF8562}"/>
          </ac:spMkLst>
        </pc:spChg>
        <pc:spChg chg="del">
          <ac:chgData name="Pandey, Shubham" userId="S::pandey71@purdue.edu::910ecc56-24bf-4013-bc6b-b9d993b73f86" providerId="AD" clId="Web-{7AEE90A5-B71C-4EB2-CDD9-5C3C1EEB48D4}" dt="2023-03-26T17:32:00.258" v="116"/>
          <ac:spMkLst>
            <pc:docMk/>
            <pc:sldMk cId="1814030954" sldId="330"/>
            <ac:spMk id="9" creationId="{B570DD15-9CA0-C1ED-DBA0-8AE01F77BB9A}"/>
          </ac:spMkLst>
        </pc:spChg>
        <pc:picChg chg="add mod">
          <ac:chgData name="Pandey, Shubham" userId="S::pandey71@purdue.edu::910ecc56-24bf-4013-bc6b-b9d993b73f86" providerId="AD" clId="Web-{7AEE90A5-B71C-4EB2-CDD9-5C3C1EEB48D4}" dt="2023-03-26T18:43:33.769" v="727" actId="1076"/>
          <ac:picMkLst>
            <pc:docMk/>
            <pc:sldMk cId="1814030954" sldId="330"/>
            <ac:picMk id="3" creationId="{1A4C6405-DEE9-AA38-2C0D-54F0D219AD68}"/>
          </ac:picMkLst>
        </pc:picChg>
        <pc:picChg chg="del">
          <ac:chgData name="Pandey, Shubham" userId="S::pandey71@purdue.edu::910ecc56-24bf-4013-bc6b-b9d993b73f86" providerId="AD" clId="Web-{7AEE90A5-B71C-4EB2-CDD9-5C3C1EEB48D4}" dt="2023-03-26T17:31:58.789" v="115"/>
          <ac:picMkLst>
            <pc:docMk/>
            <pc:sldMk cId="1814030954" sldId="330"/>
            <ac:picMk id="8" creationId="{1C766C74-7119-C99E-28E2-C6B3AF47F23A}"/>
          </ac:picMkLst>
        </pc:picChg>
      </pc:sldChg>
      <pc:sldChg chg="addSp delSp modSp add replId modNotes">
        <pc:chgData name="Pandey, Shubham" userId="S::pandey71@purdue.edu::910ecc56-24bf-4013-bc6b-b9d993b73f86" providerId="AD" clId="Web-{7AEE90A5-B71C-4EB2-CDD9-5C3C1EEB48D4}" dt="2023-03-26T18:26:37.982" v="660"/>
        <pc:sldMkLst>
          <pc:docMk/>
          <pc:sldMk cId="2025748794" sldId="331"/>
        </pc:sldMkLst>
        <pc:spChg chg="mod">
          <ac:chgData name="Pandey, Shubham" userId="S::pandey71@purdue.edu::910ecc56-24bf-4013-bc6b-b9d993b73f86" providerId="AD" clId="Web-{7AEE90A5-B71C-4EB2-CDD9-5C3C1EEB48D4}" dt="2023-03-26T18:23:34.697" v="563" actId="20577"/>
          <ac:spMkLst>
            <pc:docMk/>
            <pc:sldMk cId="2025748794" sldId="331"/>
            <ac:spMk id="4" creationId="{D9E260A4-D036-1D77-F265-4708B8677806}"/>
          </ac:spMkLst>
        </pc:spChg>
        <pc:spChg chg="add mod">
          <ac:chgData name="Pandey, Shubham" userId="S::pandey71@purdue.edu::910ecc56-24bf-4013-bc6b-b9d993b73f86" providerId="AD" clId="Web-{7AEE90A5-B71C-4EB2-CDD9-5C3C1EEB48D4}" dt="2023-03-26T18:26:31.388" v="659"/>
          <ac:spMkLst>
            <pc:docMk/>
            <pc:sldMk cId="2025748794" sldId="331"/>
            <ac:spMk id="8" creationId="{E796D413-512A-5D43-9EF5-47379E6282EE}"/>
          </ac:spMkLst>
        </pc:spChg>
        <pc:spChg chg="mod">
          <ac:chgData name="Pandey, Shubham" userId="S::pandey71@purdue.edu::910ecc56-24bf-4013-bc6b-b9d993b73f86" providerId="AD" clId="Web-{7AEE90A5-B71C-4EB2-CDD9-5C3C1EEB48D4}" dt="2023-03-26T18:17:40.220" v="551" actId="20577"/>
          <ac:spMkLst>
            <pc:docMk/>
            <pc:sldMk cId="2025748794" sldId="331"/>
            <ac:spMk id="14" creationId="{7C11B528-8613-8F55-90F4-C1216DDBA89B}"/>
          </ac:spMkLst>
        </pc:spChg>
        <pc:picChg chg="del">
          <ac:chgData name="Pandey, Shubham" userId="S::pandey71@purdue.edu::910ecc56-24bf-4013-bc6b-b9d993b73f86" providerId="AD" clId="Web-{7AEE90A5-B71C-4EB2-CDD9-5C3C1EEB48D4}" dt="2023-03-26T18:16:54.469" v="526"/>
          <ac:picMkLst>
            <pc:docMk/>
            <pc:sldMk cId="2025748794" sldId="331"/>
            <ac:picMk id="3" creationId="{66DDF4CF-A6E2-1DFC-5EEC-35FDE9C78B16}"/>
          </ac:picMkLst>
        </pc:picChg>
        <pc:picChg chg="add del mod">
          <ac:chgData name="Pandey, Shubham" userId="S::pandey71@purdue.edu::910ecc56-24bf-4013-bc6b-b9d993b73f86" providerId="AD" clId="Web-{7AEE90A5-B71C-4EB2-CDD9-5C3C1EEB48D4}" dt="2023-03-26T18:23:35.384" v="564"/>
          <ac:picMkLst>
            <pc:docMk/>
            <pc:sldMk cId="2025748794" sldId="331"/>
            <ac:picMk id="7" creationId="{29858452-5BE5-DC8B-F1E1-139771895BF5}"/>
          </ac:picMkLst>
        </pc:picChg>
      </pc:sldChg>
      <pc:sldChg chg="add replId">
        <pc:chgData name="Pandey, Shubham" userId="S::pandey71@purdue.edu::910ecc56-24bf-4013-bc6b-b9d993b73f86" providerId="AD" clId="Web-{7AEE90A5-B71C-4EB2-CDD9-5C3C1EEB48D4}" dt="2023-03-26T18:23:29.681" v="560"/>
        <pc:sldMkLst>
          <pc:docMk/>
          <pc:sldMk cId="1776625117" sldId="332"/>
        </pc:sldMkLst>
      </pc:sldChg>
      <pc:sldChg chg="addSp delSp modSp add replId">
        <pc:chgData name="Pandey, Shubham" userId="S::pandey71@purdue.edu::910ecc56-24bf-4013-bc6b-b9d993b73f86" providerId="AD" clId="Web-{7AEE90A5-B71C-4EB2-CDD9-5C3C1EEB48D4}" dt="2023-03-26T18:47:19.822" v="780"/>
        <pc:sldMkLst>
          <pc:docMk/>
          <pc:sldMk cId="3378409167" sldId="333"/>
        </pc:sldMkLst>
        <pc:spChg chg="mod">
          <ac:chgData name="Pandey, Shubham" userId="S::pandey71@purdue.edu::910ecc56-24bf-4013-bc6b-b9d993b73f86" providerId="AD" clId="Web-{7AEE90A5-B71C-4EB2-CDD9-5C3C1EEB48D4}" dt="2023-03-26T18:26:58.967" v="664" actId="20577"/>
          <ac:spMkLst>
            <pc:docMk/>
            <pc:sldMk cId="3378409167" sldId="333"/>
            <ac:spMk id="4" creationId="{D9E260A4-D036-1D77-F265-4708B8677806}"/>
          </ac:spMkLst>
        </pc:spChg>
        <pc:spChg chg="del">
          <ac:chgData name="Pandey, Shubham" userId="S::pandey71@purdue.edu::910ecc56-24bf-4013-bc6b-b9d993b73f86" providerId="AD" clId="Web-{7AEE90A5-B71C-4EB2-CDD9-5C3C1EEB48D4}" dt="2023-03-26T18:27:04.170" v="665"/>
          <ac:spMkLst>
            <pc:docMk/>
            <pc:sldMk cId="3378409167" sldId="333"/>
            <ac:spMk id="9" creationId="{B570DD15-9CA0-C1ED-DBA0-8AE01F77BB9A}"/>
          </ac:spMkLst>
        </pc:spChg>
        <pc:spChg chg="add mod">
          <ac:chgData name="Pandey, Shubham" userId="S::pandey71@purdue.edu::910ecc56-24bf-4013-bc6b-b9d993b73f86" providerId="AD" clId="Web-{7AEE90A5-B71C-4EB2-CDD9-5C3C1EEB48D4}" dt="2023-03-26T18:31:55.894" v="677" actId="20577"/>
          <ac:spMkLst>
            <pc:docMk/>
            <pc:sldMk cId="3378409167" sldId="333"/>
            <ac:spMk id="11" creationId="{F81F641E-ABFD-00E3-7F6F-0AE6111BA4C3}"/>
          </ac:spMkLst>
        </pc:spChg>
        <pc:spChg chg="add del">
          <ac:chgData name="Pandey, Shubham" userId="S::pandey71@purdue.edu::910ecc56-24bf-4013-bc6b-b9d993b73f86" providerId="AD" clId="Web-{7AEE90A5-B71C-4EB2-CDD9-5C3C1EEB48D4}" dt="2023-03-26T18:34:47.335" v="681"/>
          <ac:spMkLst>
            <pc:docMk/>
            <pc:sldMk cId="3378409167" sldId="333"/>
            <ac:spMk id="12" creationId="{AAE50652-E6F6-A854-14C2-5038F70D9A62}"/>
          </ac:spMkLst>
        </pc:spChg>
        <pc:spChg chg="add mod">
          <ac:chgData name="Pandey, Shubham" userId="S::pandey71@purdue.edu::910ecc56-24bf-4013-bc6b-b9d993b73f86" providerId="AD" clId="Web-{7AEE90A5-B71C-4EB2-CDD9-5C3C1EEB48D4}" dt="2023-03-26T18:44:15.270" v="729" actId="1076"/>
          <ac:spMkLst>
            <pc:docMk/>
            <pc:sldMk cId="3378409167" sldId="333"/>
            <ac:spMk id="13" creationId="{953E4E39-3E7D-164D-1E32-A839FE8F0965}"/>
          </ac:spMkLst>
        </pc:spChg>
        <pc:spChg chg="add del mod">
          <ac:chgData name="Pandey, Shubham" userId="S::pandey71@purdue.edu::910ecc56-24bf-4013-bc6b-b9d993b73f86" providerId="AD" clId="Web-{7AEE90A5-B71C-4EB2-CDD9-5C3C1EEB48D4}" dt="2023-03-26T18:47:14.994" v="778"/>
          <ac:spMkLst>
            <pc:docMk/>
            <pc:sldMk cId="3378409167" sldId="333"/>
            <ac:spMk id="19" creationId="{15979556-AE6C-A976-0A4A-B6C861E7EB9D}"/>
          </ac:spMkLst>
        </pc:spChg>
        <pc:spChg chg="add del mod">
          <ac:chgData name="Pandey, Shubham" userId="S::pandey71@purdue.edu::910ecc56-24bf-4013-bc6b-b9d993b73f86" providerId="AD" clId="Web-{7AEE90A5-B71C-4EB2-CDD9-5C3C1EEB48D4}" dt="2023-03-26T18:47:10.806" v="777"/>
          <ac:spMkLst>
            <pc:docMk/>
            <pc:sldMk cId="3378409167" sldId="333"/>
            <ac:spMk id="21" creationId="{AC227F25-57FF-FBC0-E8E9-4A3FF551EE85}"/>
          </ac:spMkLst>
        </pc:spChg>
        <pc:spChg chg="add del mod">
          <ac:chgData name="Pandey, Shubham" userId="S::pandey71@purdue.edu::910ecc56-24bf-4013-bc6b-b9d993b73f86" providerId="AD" clId="Web-{7AEE90A5-B71C-4EB2-CDD9-5C3C1EEB48D4}" dt="2023-03-26T18:47:19.822" v="780"/>
          <ac:spMkLst>
            <pc:docMk/>
            <pc:sldMk cId="3378409167" sldId="333"/>
            <ac:spMk id="23" creationId="{50CB2435-D9B0-56EB-AC6C-61819B99CEB5}"/>
          </ac:spMkLst>
        </pc:spChg>
        <pc:picChg chg="add mod modCrop">
          <ac:chgData name="Pandey, Shubham" userId="S::pandey71@purdue.edu::910ecc56-24bf-4013-bc6b-b9d993b73f86" providerId="AD" clId="Web-{7AEE90A5-B71C-4EB2-CDD9-5C3C1EEB48D4}" dt="2023-03-26T18:44:15.270" v="728" actId="1076"/>
          <ac:picMkLst>
            <pc:docMk/>
            <pc:sldMk cId="3378409167" sldId="333"/>
            <ac:picMk id="7" creationId="{632C8973-C8E6-90EC-B778-A51A6ACEB35C}"/>
          </ac:picMkLst>
        </pc:picChg>
        <pc:picChg chg="del">
          <ac:chgData name="Pandey, Shubham" userId="S::pandey71@purdue.edu::910ecc56-24bf-4013-bc6b-b9d993b73f86" providerId="AD" clId="Web-{7AEE90A5-B71C-4EB2-CDD9-5C3C1EEB48D4}" dt="2023-03-26T18:27:05.061" v="666"/>
          <ac:picMkLst>
            <pc:docMk/>
            <pc:sldMk cId="3378409167" sldId="333"/>
            <ac:picMk id="8" creationId="{1C766C74-7119-C99E-28E2-C6B3AF47F23A}"/>
          </ac:picMkLst>
        </pc:picChg>
        <pc:cxnChg chg="add mod">
          <ac:chgData name="Pandey, Shubham" userId="S::pandey71@purdue.edu::910ecc56-24bf-4013-bc6b-b9d993b73f86" providerId="AD" clId="Web-{7AEE90A5-B71C-4EB2-CDD9-5C3C1EEB48D4}" dt="2023-03-26T18:44:15.286" v="730" actId="1076"/>
          <ac:cxnSpMkLst>
            <pc:docMk/>
            <pc:sldMk cId="3378409167" sldId="333"/>
            <ac:cxnSpMk id="15" creationId="{2BB81553-901D-91EE-1A8D-44529C1619D8}"/>
          </ac:cxnSpMkLst>
        </pc:cxnChg>
        <pc:cxnChg chg="add mod">
          <ac:chgData name="Pandey, Shubham" userId="S::pandey71@purdue.edu::910ecc56-24bf-4013-bc6b-b9d993b73f86" providerId="AD" clId="Web-{7AEE90A5-B71C-4EB2-CDD9-5C3C1EEB48D4}" dt="2023-03-26T18:44:15.286" v="731" actId="1076"/>
          <ac:cxnSpMkLst>
            <pc:docMk/>
            <pc:sldMk cId="3378409167" sldId="333"/>
            <ac:cxnSpMk id="16" creationId="{D3645FBA-861E-BAA0-8470-0180CC8CDDAC}"/>
          </ac:cxnSpMkLst>
        </pc:cxnChg>
        <pc:cxnChg chg="add mod">
          <ac:chgData name="Pandey, Shubham" userId="S::pandey71@purdue.edu::910ecc56-24bf-4013-bc6b-b9d993b73f86" providerId="AD" clId="Web-{7AEE90A5-B71C-4EB2-CDD9-5C3C1EEB48D4}" dt="2023-03-26T18:44:15.301" v="732" actId="1076"/>
          <ac:cxnSpMkLst>
            <pc:docMk/>
            <pc:sldMk cId="3378409167" sldId="333"/>
            <ac:cxnSpMk id="17" creationId="{2E659D37-6D64-1A1F-8ABA-70D8A21D8AB7}"/>
          </ac:cxnSpMkLst>
        </pc:cxnChg>
      </pc:sldChg>
    </pc:docChg>
  </pc:docChgLst>
  <pc:docChgLst>
    <pc:chgData name="Vemula, Satya Sai Bharath" userId="S::vsatyasa@purdue.edu::30b30e1c-8f03-480b-b8ea-4431440b0c82" providerId="AD" clId="Web-{26BF61BF-4B9C-CB0A-56E6-200FAA65AEF3}"/>
    <pc:docChg chg="addSld modSld sldOrd modSection">
      <pc:chgData name="Vemula, Satya Sai Bharath" userId="S::vsatyasa@purdue.edu::30b30e1c-8f03-480b-b8ea-4431440b0c82" providerId="AD" clId="Web-{26BF61BF-4B9C-CB0A-56E6-200FAA65AEF3}" dt="2023-04-17T17:54:39.845" v="389" actId="1076"/>
      <pc:docMkLst>
        <pc:docMk/>
      </pc:docMkLst>
      <pc:sldChg chg="modSp">
        <pc:chgData name="Vemula, Satya Sai Bharath" userId="S::vsatyasa@purdue.edu::30b30e1c-8f03-480b-b8ea-4431440b0c82" providerId="AD" clId="Web-{26BF61BF-4B9C-CB0A-56E6-200FAA65AEF3}" dt="2023-04-17T17:54:39.845" v="389" actId="1076"/>
        <pc:sldMkLst>
          <pc:docMk/>
          <pc:sldMk cId="3781193527" sldId="358"/>
        </pc:sldMkLst>
        <pc:picChg chg="mod">
          <ac:chgData name="Vemula, Satya Sai Bharath" userId="S::vsatyasa@purdue.edu::30b30e1c-8f03-480b-b8ea-4431440b0c82" providerId="AD" clId="Web-{26BF61BF-4B9C-CB0A-56E6-200FAA65AEF3}" dt="2023-04-17T17:54:39.845" v="389" actId="1076"/>
          <ac:picMkLst>
            <pc:docMk/>
            <pc:sldMk cId="3781193527" sldId="358"/>
            <ac:picMk id="3" creationId="{CBFC6E5B-9906-BAFB-167C-0A8ACE43A7B9}"/>
          </ac:picMkLst>
        </pc:picChg>
      </pc:sldChg>
      <pc:sldChg chg="addSp modSp">
        <pc:chgData name="Vemula, Satya Sai Bharath" userId="S::vsatyasa@purdue.edu::30b30e1c-8f03-480b-b8ea-4431440b0c82" providerId="AD" clId="Web-{26BF61BF-4B9C-CB0A-56E6-200FAA65AEF3}" dt="2023-04-17T17:48:53.900" v="387" actId="20577"/>
        <pc:sldMkLst>
          <pc:docMk/>
          <pc:sldMk cId="2959841057" sldId="359"/>
        </pc:sldMkLst>
        <pc:spChg chg="add mod">
          <ac:chgData name="Vemula, Satya Sai Bharath" userId="S::vsatyasa@purdue.edu::30b30e1c-8f03-480b-b8ea-4431440b0c82" providerId="AD" clId="Web-{26BF61BF-4B9C-CB0A-56E6-200FAA65AEF3}" dt="2023-04-17T17:48:53.900" v="387" actId="20577"/>
          <ac:spMkLst>
            <pc:docMk/>
            <pc:sldMk cId="2959841057" sldId="359"/>
            <ac:spMk id="8" creationId="{A3F56696-C00F-D939-1B68-A0DDA6CE2398}"/>
          </ac:spMkLst>
        </pc:spChg>
      </pc:sldChg>
      <pc:sldChg chg="addSp delSp modSp ord">
        <pc:chgData name="Vemula, Satya Sai Bharath" userId="S::vsatyasa@purdue.edu::30b30e1c-8f03-480b-b8ea-4431440b0c82" providerId="AD" clId="Web-{26BF61BF-4B9C-CB0A-56E6-200FAA65AEF3}" dt="2023-04-17T16:51:19.079" v="286" actId="1076"/>
        <pc:sldMkLst>
          <pc:docMk/>
          <pc:sldMk cId="1586905956" sldId="365"/>
        </pc:sldMkLst>
        <pc:spChg chg="add del">
          <ac:chgData name="Vemula, Satya Sai Bharath" userId="S::vsatyasa@purdue.edu::30b30e1c-8f03-480b-b8ea-4431440b0c82" providerId="AD" clId="Web-{26BF61BF-4B9C-CB0A-56E6-200FAA65AEF3}" dt="2023-04-17T16:23:11.013" v="7"/>
          <ac:spMkLst>
            <pc:docMk/>
            <pc:sldMk cId="1586905956" sldId="365"/>
            <ac:spMk id="8" creationId="{B8B91842-34F0-12F2-6C17-485849024343}"/>
          </ac:spMkLst>
        </pc:spChg>
        <pc:spChg chg="add mod">
          <ac:chgData name="Vemula, Satya Sai Bharath" userId="S::vsatyasa@purdue.edu::30b30e1c-8f03-480b-b8ea-4431440b0c82" providerId="AD" clId="Web-{26BF61BF-4B9C-CB0A-56E6-200FAA65AEF3}" dt="2023-04-17T16:23:26.107" v="16" actId="20577"/>
          <ac:spMkLst>
            <pc:docMk/>
            <pc:sldMk cId="1586905956" sldId="365"/>
            <ac:spMk id="10" creationId="{EEF95A27-43E3-C786-2474-DAE4FE009623}"/>
          </ac:spMkLst>
        </pc:spChg>
        <pc:picChg chg="mod">
          <ac:chgData name="Vemula, Satya Sai Bharath" userId="S::vsatyasa@purdue.edu::30b30e1c-8f03-480b-b8ea-4431440b0c82" providerId="AD" clId="Web-{26BF61BF-4B9C-CB0A-56E6-200FAA65AEF3}" dt="2023-04-17T16:51:19.079" v="286" actId="1076"/>
          <ac:picMkLst>
            <pc:docMk/>
            <pc:sldMk cId="1586905956" sldId="365"/>
            <ac:picMk id="4" creationId="{A9192D93-3EE2-69EE-E514-26A712971A25}"/>
          </ac:picMkLst>
        </pc:picChg>
      </pc:sldChg>
      <pc:sldChg chg="addSp">
        <pc:chgData name="Vemula, Satya Sai Bharath" userId="S::vsatyasa@purdue.edu::30b30e1c-8f03-480b-b8ea-4431440b0c82" providerId="AD" clId="Web-{26BF61BF-4B9C-CB0A-56E6-200FAA65AEF3}" dt="2023-04-17T17:49:08.791" v="388"/>
        <pc:sldMkLst>
          <pc:docMk/>
          <pc:sldMk cId="1941547770" sldId="379"/>
        </pc:sldMkLst>
        <pc:spChg chg="add">
          <ac:chgData name="Vemula, Satya Sai Bharath" userId="S::vsatyasa@purdue.edu::30b30e1c-8f03-480b-b8ea-4431440b0c82" providerId="AD" clId="Web-{26BF61BF-4B9C-CB0A-56E6-200FAA65AEF3}" dt="2023-04-17T17:49:08.791" v="388"/>
          <ac:spMkLst>
            <pc:docMk/>
            <pc:sldMk cId="1941547770" sldId="379"/>
            <ac:spMk id="8" creationId="{562AF519-2EBA-75D9-D112-99B9F8F0F402}"/>
          </ac:spMkLst>
        </pc:spChg>
      </pc:sldChg>
      <pc:sldChg chg="addSp">
        <pc:chgData name="Vemula, Satya Sai Bharath" userId="S::vsatyasa@purdue.edu::30b30e1c-8f03-480b-b8ea-4431440b0c82" providerId="AD" clId="Web-{26BF61BF-4B9C-CB0A-56E6-200FAA65AEF3}" dt="2023-04-17T16:20:30.307" v="0"/>
        <pc:sldMkLst>
          <pc:docMk/>
          <pc:sldMk cId="130249836" sldId="380"/>
        </pc:sldMkLst>
        <pc:spChg chg="add">
          <ac:chgData name="Vemula, Satya Sai Bharath" userId="S::vsatyasa@purdue.edu::30b30e1c-8f03-480b-b8ea-4431440b0c82" providerId="AD" clId="Web-{26BF61BF-4B9C-CB0A-56E6-200FAA65AEF3}" dt="2023-04-17T16:20:30.307" v="0"/>
          <ac:spMkLst>
            <pc:docMk/>
            <pc:sldMk cId="130249836" sldId="380"/>
            <ac:spMk id="7" creationId="{86734202-C407-8706-7B0B-E665818E935F}"/>
          </ac:spMkLst>
        </pc:spChg>
      </pc:sldChg>
      <pc:sldChg chg="modSp new">
        <pc:chgData name="Vemula, Satya Sai Bharath" userId="S::vsatyasa@purdue.edu::30b30e1c-8f03-480b-b8ea-4431440b0c82" providerId="AD" clId="Web-{26BF61BF-4B9C-CB0A-56E6-200FAA65AEF3}" dt="2023-04-17T16:32:58.510" v="254" actId="20577"/>
        <pc:sldMkLst>
          <pc:docMk/>
          <pc:sldMk cId="1261360632" sldId="382"/>
        </pc:sldMkLst>
        <pc:spChg chg="mod">
          <ac:chgData name="Vemula, Satya Sai Bharath" userId="S::vsatyasa@purdue.edu::30b30e1c-8f03-480b-b8ea-4431440b0c82" providerId="AD" clId="Web-{26BF61BF-4B9C-CB0A-56E6-200FAA65AEF3}" dt="2023-04-17T16:27:00.502" v="35" actId="1076"/>
          <ac:spMkLst>
            <pc:docMk/>
            <pc:sldMk cId="1261360632" sldId="382"/>
            <ac:spMk id="2" creationId="{9D9F0C38-7822-A852-718C-AA0C98A244CD}"/>
          </ac:spMkLst>
        </pc:spChg>
        <pc:spChg chg="mod">
          <ac:chgData name="Vemula, Satya Sai Bharath" userId="S::vsatyasa@purdue.edu::30b30e1c-8f03-480b-b8ea-4431440b0c82" providerId="AD" clId="Web-{26BF61BF-4B9C-CB0A-56E6-200FAA65AEF3}" dt="2023-04-17T16:28:32.238" v="61" actId="20577"/>
          <ac:spMkLst>
            <pc:docMk/>
            <pc:sldMk cId="1261360632" sldId="382"/>
            <ac:spMk id="3" creationId="{EE81A75C-18DD-4675-7349-60A30BC35EF8}"/>
          </ac:spMkLst>
        </pc:spChg>
        <pc:spChg chg="mod">
          <ac:chgData name="Vemula, Satya Sai Bharath" userId="S::vsatyasa@purdue.edu::30b30e1c-8f03-480b-b8ea-4431440b0c82" providerId="AD" clId="Web-{26BF61BF-4B9C-CB0A-56E6-200FAA65AEF3}" dt="2023-04-17T16:32:58.510" v="254" actId="20577"/>
          <ac:spMkLst>
            <pc:docMk/>
            <pc:sldMk cId="1261360632" sldId="382"/>
            <ac:spMk id="4" creationId="{D4EEFCFA-68DE-7A06-8F3F-04D6B89A2086}"/>
          </ac:spMkLst>
        </pc:spChg>
      </pc:sldChg>
      <pc:sldChg chg="addSp delSp modSp new ord">
        <pc:chgData name="Vemula, Satya Sai Bharath" userId="S::vsatyasa@purdue.edu::30b30e1c-8f03-480b-b8ea-4431440b0c82" providerId="AD" clId="Web-{26BF61BF-4B9C-CB0A-56E6-200FAA65AEF3}" dt="2023-04-17T16:38:14.735" v="284"/>
        <pc:sldMkLst>
          <pc:docMk/>
          <pc:sldMk cId="738029231" sldId="383"/>
        </pc:sldMkLst>
        <pc:spChg chg="mod">
          <ac:chgData name="Vemula, Satya Sai Bharath" userId="S::vsatyasa@purdue.edu::30b30e1c-8f03-480b-b8ea-4431440b0c82" providerId="AD" clId="Web-{26BF61BF-4B9C-CB0A-56E6-200FAA65AEF3}" dt="2023-04-17T16:36:42.155" v="275" actId="20577"/>
          <ac:spMkLst>
            <pc:docMk/>
            <pc:sldMk cId="738029231" sldId="383"/>
            <ac:spMk id="2" creationId="{A0A02589-FD5C-6D82-8244-4E627D1495B7}"/>
          </ac:spMkLst>
        </pc:spChg>
        <pc:spChg chg="mod">
          <ac:chgData name="Vemula, Satya Sai Bharath" userId="S::vsatyasa@purdue.edu::30b30e1c-8f03-480b-b8ea-4431440b0c82" providerId="AD" clId="Web-{26BF61BF-4B9C-CB0A-56E6-200FAA65AEF3}" dt="2023-04-17T16:36:47.952" v="276" actId="1076"/>
          <ac:spMkLst>
            <pc:docMk/>
            <pc:sldMk cId="738029231" sldId="383"/>
            <ac:spMk id="3" creationId="{213A1D5F-A6E7-3600-3881-3ACF04EDF22F}"/>
          </ac:spMkLst>
        </pc:spChg>
        <pc:spChg chg="del">
          <ac:chgData name="Vemula, Satya Sai Bharath" userId="S::vsatyasa@purdue.edu::30b30e1c-8f03-480b-b8ea-4431440b0c82" providerId="AD" clId="Web-{26BF61BF-4B9C-CB0A-56E6-200FAA65AEF3}" dt="2023-04-17T16:36:33.373" v="271"/>
          <ac:spMkLst>
            <pc:docMk/>
            <pc:sldMk cId="738029231" sldId="383"/>
            <ac:spMk id="4" creationId="{4F36E4CD-0A94-97BD-9C8A-4D4E5070B774}"/>
          </ac:spMkLst>
        </pc:spChg>
        <pc:spChg chg="add">
          <ac:chgData name="Vemula, Satya Sai Bharath" userId="S::vsatyasa@purdue.edu::30b30e1c-8f03-480b-b8ea-4431440b0c82" providerId="AD" clId="Web-{26BF61BF-4B9C-CB0A-56E6-200FAA65AEF3}" dt="2023-04-17T16:37:51.250" v="282"/>
          <ac:spMkLst>
            <pc:docMk/>
            <pc:sldMk cId="738029231" sldId="383"/>
            <ac:spMk id="9" creationId="{7EA3B330-DC0B-ABAF-1FAC-66082271C74E}"/>
          </ac:spMkLst>
        </pc:spChg>
        <pc:picChg chg="add mod">
          <ac:chgData name="Vemula, Satya Sai Bharath" userId="S::vsatyasa@purdue.edu::30b30e1c-8f03-480b-b8ea-4431440b0c82" providerId="AD" clId="Web-{26BF61BF-4B9C-CB0A-56E6-200FAA65AEF3}" dt="2023-04-17T16:37:18.421" v="281" actId="1076"/>
          <ac:picMkLst>
            <pc:docMk/>
            <pc:sldMk cId="738029231" sldId="383"/>
            <ac:picMk id="7" creationId="{40ED8D4A-25CF-81D2-A2DE-D6D013C8E78F}"/>
          </ac:picMkLst>
        </pc:picChg>
      </pc:sldChg>
      <pc:sldChg chg="addSp delSp modSp add replId">
        <pc:chgData name="Vemula, Satya Sai Bharath" userId="S::vsatyasa@purdue.edu::30b30e1c-8f03-480b-b8ea-4431440b0c82" providerId="AD" clId="Web-{26BF61BF-4B9C-CB0A-56E6-200FAA65AEF3}" dt="2023-04-17T17:00:23.668" v="354" actId="1076"/>
        <pc:sldMkLst>
          <pc:docMk/>
          <pc:sldMk cId="1506188793" sldId="384"/>
        </pc:sldMkLst>
        <pc:spChg chg="mod">
          <ac:chgData name="Vemula, Satya Sai Bharath" userId="S::vsatyasa@purdue.edu::30b30e1c-8f03-480b-b8ea-4431440b0c82" providerId="AD" clId="Web-{26BF61BF-4B9C-CB0A-56E6-200FAA65AEF3}" dt="2023-04-17T16:58:50.432" v="299" actId="20577"/>
          <ac:spMkLst>
            <pc:docMk/>
            <pc:sldMk cId="1506188793" sldId="384"/>
            <ac:spMk id="3" creationId="{657E2D63-2134-26D9-D379-12B11D94823B}"/>
          </ac:spMkLst>
        </pc:spChg>
        <pc:spChg chg="mod">
          <ac:chgData name="Vemula, Satya Sai Bharath" userId="S::vsatyasa@purdue.edu::30b30e1c-8f03-480b-b8ea-4431440b0c82" providerId="AD" clId="Web-{26BF61BF-4B9C-CB0A-56E6-200FAA65AEF3}" dt="2023-04-17T17:00:16.668" v="351" actId="20577"/>
          <ac:spMkLst>
            <pc:docMk/>
            <pc:sldMk cId="1506188793" sldId="384"/>
            <ac:spMk id="7" creationId="{86734202-C407-8706-7B0B-E665818E935F}"/>
          </ac:spMkLst>
        </pc:spChg>
        <pc:spChg chg="del mod">
          <ac:chgData name="Vemula, Satya Sai Bharath" userId="S::vsatyasa@purdue.edu::30b30e1c-8f03-480b-b8ea-4431440b0c82" providerId="AD" clId="Web-{26BF61BF-4B9C-CB0A-56E6-200FAA65AEF3}" dt="2023-04-17T16:58:42.713" v="292"/>
          <ac:spMkLst>
            <pc:docMk/>
            <pc:sldMk cId="1506188793" sldId="384"/>
            <ac:spMk id="10" creationId="{E5C0EB83-6DD1-82A4-6335-A31666E38967}"/>
          </ac:spMkLst>
        </pc:spChg>
        <pc:picChg chg="add mod">
          <ac:chgData name="Vemula, Satya Sai Bharath" userId="S::vsatyasa@purdue.edu::30b30e1c-8f03-480b-b8ea-4431440b0c82" providerId="AD" clId="Web-{26BF61BF-4B9C-CB0A-56E6-200FAA65AEF3}" dt="2023-04-17T17:00:23.668" v="354" actId="1076"/>
          <ac:picMkLst>
            <pc:docMk/>
            <pc:sldMk cId="1506188793" sldId="384"/>
            <ac:picMk id="4" creationId="{79C853F3-1E07-5BB3-29E3-19856CDC1D6F}"/>
          </ac:picMkLst>
        </pc:picChg>
        <pc:picChg chg="del">
          <ac:chgData name="Vemula, Satya Sai Bharath" userId="S::vsatyasa@purdue.edu::30b30e1c-8f03-480b-b8ea-4431440b0c82" providerId="AD" clId="Web-{26BF61BF-4B9C-CB0A-56E6-200FAA65AEF3}" dt="2023-04-17T16:58:31.541" v="289"/>
          <ac:picMkLst>
            <pc:docMk/>
            <pc:sldMk cId="1506188793" sldId="384"/>
            <ac:picMk id="9" creationId="{AFCB4949-F3D4-5BFE-1396-72E60AF866F2}"/>
          </ac:picMkLst>
        </pc:picChg>
        <pc:picChg chg="del">
          <ac:chgData name="Vemula, Satya Sai Bharath" userId="S::vsatyasa@purdue.edu::30b30e1c-8f03-480b-b8ea-4431440b0c82" providerId="AD" clId="Web-{26BF61BF-4B9C-CB0A-56E6-200FAA65AEF3}" dt="2023-04-17T16:58:25.369" v="288"/>
          <ac:picMkLst>
            <pc:docMk/>
            <pc:sldMk cId="1506188793" sldId="384"/>
            <ac:picMk id="11" creationId="{3F4FAC3B-1C8B-0AD6-AA2D-E9EBAE788C24}"/>
          </ac:picMkLst>
        </pc:picChg>
      </pc:sldChg>
      <pc:sldChg chg="addSp delSp modSp add ord replId">
        <pc:chgData name="Vemula, Satya Sai Bharath" userId="S::vsatyasa@purdue.edu::30b30e1c-8f03-480b-b8ea-4431440b0c82" providerId="AD" clId="Web-{26BF61BF-4B9C-CB0A-56E6-200FAA65AEF3}" dt="2023-04-17T17:48:17.259" v="384" actId="20577"/>
        <pc:sldMkLst>
          <pc:docMk/>
          <pc:sldMk cId="1651571982" sldId="385"/>
        </pc:sldMkLst>
        <pc:spChg chg="mod">
          <ac:chgData name="Vemula, Satya Sai Bharath" userId="S::vsatyasa@purdue.edu::30b30e1c-8f03-480b-b8ea-4431440b0c82" providerId="AD" clId="Web-{26BF61BF-4B9C-CB0A-56E6-200FAA65AEF3}" dt="2023-04-17T17:44:43.083" v="357" actId="20577"/>
          <ac:spMkLst>
            <pc:docMk/>
            <pc:sldMk cId="1651571982" sldId="385"/>
            <ac:spMk id="4" creationId="{1A290363-19B9-DA82-9EB4-1AF4C99C4460}"/>
          </ac:spMkLst>
        </pc:spChg>
        <pc:spChg chg="add del mod">
          <ac:chgData name="Vemula, Satya Sai Bharath" userId="S::vsatyasa@purdue.edu::30b30e1c-8f03-480b-b8ea-4431440b0c82" providerId="AD" clId="Web-{26BF61BF-4B9C-CB0A-56E6-200FAA65AEF3}" dt="2023-04-17T17:47:56.774" v="380"/>
          <ac:spMkLst>
            <pc:docMk/>
            <pc:sldMk cId="1651571982" sldId="385"/>
            <ac:spMk id="10" creationId="{53048D59-E92A-F01C-BD61-63BB272C9B62}"/>
          </ac:spMkLst>
        </pc:spChg>
        <pc:spChg chg="add mod">
          <ac:chgData name="Vemula, Satya Sai Bharath" userId="S::vsatyasa@purdue.edu::30b30e1c-8f03-480b-b8ea-4431440b0c82" providerId="AD" clId="Web-{26BF61BF-4B9C-CB0A-56E6-200FAA65AEF3}" dt="2023-04-17T17:48:17.259" v="384" actId="20577"/>
          <ac:spMkLst>
            <pc:docMk/>
            <pc:sldMk cId="1651571982" sldId="385"/>
            <ac:spMk id="12" creationId="{09540A7C-BAFA-DF15-DFD7-F09D809BD948}"/>
          </ac:spMkLst>
        </pc:spChg>
        <pc:picChg chg="add del mod">
          <ac:chgData name="Vemula, Satya Sai Bharath" userId="S::vsatyasa@purdue.edu::30b30e1c-8f03-480b-b8ea-4431440b0c82" providerId="AD" clId="Web-{26BF61BF-4B9C-CB0A-56E6-200FAA65AEF3}" dt="2023-04-17T17:46:32.335" v="365"/>
          <ac:picMkLst>
            <pc:docMk/>
            <pc:sldMk cId="1651571982" sldId="385"/>
            <ac:picMk id="2" creationId="{582452F9-BEA8-E60A-1978-A120C76027B1}"/>
          </ac:picMkLst>
        </pc:picChg>
        <pc:picChg chg="del">
          <ac:chgData name="Vemula, Satya Sai Bharath" userId="S::vsatyasa@purdue.edu::30b30e1c-8f03-480b-b8ea-4431440b0c82" providerId="AD" clId="Web-{26BF61BF-4B9C-CB0A-56E6-200FAA65AEF3}" dt="2023-04-17T17:44:44.489" v="358"/>
          <ac:picMkLst>
            <pc:docMk/>
            <pc:sldMk cId="1651571982" sldId="385"/>
            <ac:picMk id="3" creationId="{4BCEB31A-4A3D-4D5D-653E-743336283919}"/>
          </ac:picMkLst>
        </pc:picChg>
        <pc:picChg chg="add mod">
          <ac:chgData name="Vemula, Satya Sai Bharath" userId="S::vsatyasa@purdue.edu::30b30e1c-8f03-480b-b8ea-4431440b0c82" providerId="AD" clId="Web-{26BF61BF-4B9C-CB0A-56E6-200FAA65AEF3}" dt="2023-04-17T17:47:42.868" v="376" actId="1076"/>
          <ac:picMkLst>
            <pc:docMk/>
            <pc:sldMk cId="1651571982" sldId="385"/>
            <ac:picMk id="8" creationId="{1744EEE8-0715-FD18-8961-04807480582E}"/>
          </ac:picMkLst>
        </pc:picChg>
        <pc:picChg chg="add mod">
          <ac:chgData name="Vemula, Satya Sai Bharath" userId="S::vsatyasa@purdue.edu::30b30e1c-8f03-480b-b8ea-4431440b0c82" providerId="AD" clId="Web-{26BF61BF-4B9C-CB0A-56E6-200FAA65AEF3}" dt="2023-04-17T17:47:38.102" v="375" actId="1076"/>
          <ac:picMkLst>
            <pc:docMk/>
            <pc:sldMk cId="1651571982" sldId="385"/>
            <ac:picMk id="9" creationId="{4DD37BA9-75D0-8EE2-9198-8440AA2FA340}"/>
          </ac:picMkLst>
        </pc:picChg>
      </pc:sldChg>
    </pc:docChg>
  </pc:docChgLst>
  <pc:docChgLst>
    <pc:chgData name="Vemula, Satya Sai Bharath" userId="S::vsatyasa@purdue.edu::30b30e1c-8f03-480b-b8ea-4431440b0c82" providerId="AD" clId="Web-{DAE225DF-26AB-6C2D-45E4-C92F1364D43C}"/>
    <pc:docChg chg="modSld">
      <pc:chgData name="Vemula, Satya Sai Bharath" userId="S::vsatyasa@purdue.edu::30b30e1c-8f03-480b-b8ea-4431440b0c82" providerId="AD" clId="Web-{DAE225DF-26AB-6C2D-45E4-C92F1364D43C}" dt="2023-03-27T18:26:35.730" v="48" actId="1076"/>
      <pc:docMkLst>
        <pc:docMk/>
      </pc:docMkLst>
      <pc:sldChg chg="modSp">
        <pc:chgData name="Vemula, Satya Sai Bharath" userId="S::vsatyasa@purdue.edu::30b30e1c-8f03-480b-b8ea-4431440b0c82" providerId="AD" clId="Web-{DAE225DF-26AB-6C2D-45E4-C92F1364D43C}" dt="2023-03-27T17:12:47.755" v="23" actId="1076"/>
        <pc:sldMkLst>
          <pc:docMk/>
          <pc:sldMk cId="618709" sldId="296"/>
        </pc:sldMkLst>
        <pc:spChg chg="mod">
          <ac:chgData name="Vemula, Satya Sai Bharath" userId="S::vsatyasa@purdue.edu::30b30e1c-8f03-480b-b8ea-4431440b0c82" providerId="AD" clId="Web-{DAE225DF-26AB-6C2D-45E4-C92F1364D43C}" dt="2023-03-27T17:12:47.755" v="23" actId="1076"/>
          <ac:spMkLst>
            <pc:docMk/>
            <pc:sldMk cId="618709" sldId="296"/>
            <ac:spMk id="4" creationId="{D9E260A4-D036-1D77-F265-4708B8677806}"/>
          </ac:spMkLst>
        </pc:spChg>
      </pc:sldChg>
      <pc:sldChg chg="modSp">
        <pc:chgData name="Vemula, Satya Sai Bharath" userId="S::vsatyasa@purdue.edu::30b30e1c-8f03-480b-b8ea-4431440b0c82" providerId="AD" clId="Web-{DAE225DF-26AB-6C2D-45E4-C92F1364D43C}" dt="2023-03-27T17:25:49.043" v="26" actId="1076"/>
        <pc:sldMkLst>
          <pc:docMk/>
          <pc:sldMk cId="2990757710" sldId="297"/>
        </pc:sldMkLst>
        <pc:spChg chg="mod">
          <ac:chgData name="Vemula, Satya Sai Bharath" userId="S::vsatyasa@purdue.edu::30b30e1c-8f03-480b-b8ea-4431440b0c82" providerId="AD" clId="Web-{DAE225DF-26AB-6C2D-45E4-C92F1364D43C}" dt="2023-03-27T17:25:49.043" v="26" actId="1076"/>
          <ac:spMkLst>
            <pc:docMk/>
            <pc:sldMk cId="2990757710" sldId="297"/>
            <ac:spMk id="4" creationId="{D9E260A4-D036-1D77-F265-4708B8677806}"/>
          </ac:spMkLst>
        </pc:spChg>
      </pc:sldChg>
      <pc:sldChg chg="modSp">
        <pc:chgData name="Vemula, Satya Sai Bharath" userId="S::vsatyasa@purdue.edu::30b30e1c-8f03-480b-b8ea-4431440b0c82" providerId="AD" clId="Web-{DAE225DF-26AB-6C2D-45E4-C92F1364D43C}" dt="2023-03-27T18:07:06.835" v="33" actId="1076"/>
        <pc:sldMkLst>
          <pc:docMk/>
          <pc:sldMk cId="3335012161" sldId="298"/>
        </pc:sldMkLst>
        <pc:picChg chg="mod">
          <ac:chgData name="Vemula, Satya Sai Bharath" userId="S::vsatyasa@purdue.edu::30b30e1c-8f03-480b-b8ea-4431440b0c82" providerId="AD" clId="Web-{DAE225DF-26AB-6C2D-45E4-C92F1364D43C}" dt="2023-03-27T18:07:06.835" v="33" actId="1076"/>
          <ac:picMkLst>
            <pc:docMk/>
            <pc:sldMk cId="3335012161" sldId="298"/>
            <ac:picMk id="8" creationId="{9FE15092-300B-8B27-C284-6D3ECFECC793}"/>
          </ac:picMkLst>
        </pc:picChg>
      </pc:sldChg>
      <pc:sldChg chg="modSp">
        <pc:chgData name="Vemula, Satya Sai Bharath" userId="S::vsatyasa@purdue.edu::30b30e1c-8f03-480b-b8ea-4431440b0c82" providerId="AD" clId="Web-{DAE225DF-26AB-6C2D-45E4-C92F1364D43C}" dt="2023-03-27T16:24:23.464" v="8" actId="20577"/>
        <pc:sldMkLst>
          <pc:docMk/>
          <pc:sldMk cId="826844400" sldId="304"/>
        </pc:sldMkLst>
        <pc:spChg chg="mod">
          <ac:chgData name="Vemula, Satya Sai Bharath" userId="S::vsatyasa@purdue.edu::30b30e1c-8f03-480b-b8ea-4431440b0c82" providerId="AD" clId="Web-{DAE225DF-26AB-6C2D-45E4-C92F1364D43C}" dt="2023-03-27T16:24:23.464" v="8" actId="20577"/>
          <ac:spMkLst>
            <pc:docMk/>
            <pc:sldMk cId="826844400" sldId="304"/>
            <ac:spMk id="14" creationId="{7C11B528-8613-8F55-90F4-C1216DDBA89B}"/>
          </ac:spMkLst>
        </pc:spChg>
      </pc:sldChg>
      <pc:sldChg chg="addSp delSp modSp">
        <pc:chgData name="Vemula, Satya Sai Bharath" userId="S::vsatyasa@purdue.edu::30b30e1c-8f03-480b-b8ea-4431440b0c82" providerId="AD" clId="Web-{DAE225DF-26AB-6C2D-45E4-C92F1364D43C}" dt="2023-03-27T18:12:10.282" v="34"/>
        <pc:sldMkLst>
          <pc:docMk/>
          <pc:sldMk cId="552993151" sldId="305"/>
        </pc:sldMkLst>
        <pc:spChg chg="mod">
          <ac:chgData name="Vemula, Satya Sai Bharath" userId="S::vsatyasa@purdue.edu::30b30e1c-8f03-480b-b8ea-4431440b0c82" providerId="AD" clId="Web-{DAE225DF-26AB-6C2D-45E4-C92F1364D43C}" dt="2023-03-27T16:48:39.822" v="19" actId="1076"/>
          <ac:spMkLst>
            <pc:docMk/>
            <pc:sldMk cId="552993151" sldId="305"/>
            <ac:spMk id="4" creationId="{D9E260A4-D036-1D77-F265-4708B8677806}"/>
          </ac:spMkLst>
        </pc:spChg>
        <pc:spChg chg="del">
          <ac:chgData name="Vemula, Satya Sai Bharath" userId="S::vsatyasa@purdue.edu::30b30e1c-8f03-480b-b8ea-4431440b0c82" providerId="AD" clId="Web-{DAE225DF-26AB-6C2D-45E4-C92F1364D43C}" dt="2023-03-27T18:12:10.282" v="34"/>
          <ac:spMkLst>
            <pc:docMk/>
            <pc:sldMk cId="552993151" sldId="305"/>
            <ac:spMk id="14" creationId="{7C11B528-8613-8F55-90F4-C1216DDBA89B}"/>
          </ac:spMkLst>
        </pc:spChg>
        <pc:picChg chg="add mod">
          <ac:chgData name="Vemula, Satya Sai Bharath" userId="S::vsatyasa@purdue.edu::30b30e1c-8f03-480b-b8ea-4431440b0c82" providerId="AD" clId="Web-{DAE225DF-26AB-6C2D-45E4-C92F1364D43C}" dt="2023-03-27T16:44:23.674" v="18" actId="1076"/>
          <ac:picMkLst>
            <pc:docMk/>
            <pc:sldMk cId="552993151" sldId="305"/>
            <ac:picMk id="3" creationId="{7A3E8B6E-DF4E-BAC8-5B99-AE50149A6431}"/>
          </ac:picMkLst>
        </pc:picChg>
      </pc:sldChg>
      <pc:sldChg chg="addSp modSp">
        <pc:chgData name="Vemula, Satya Sai Bharath" userId="S::vsatyasa@purdue.edu::30b30e1c-8f03-480b-b8ea-4431440b0c82" providerId="AD" clId="Web-{DAE225DF-26AB-6C2D-45E4-C92F1364D43C}" dt="2023-03-27T17:45:10.468" v="29" actId="20577"/>
        <pc:sldMkLst>
          <pc:docMk/>
          <pc:sldMk cId="2442839371" sldId="313"/>
        </pc:sldMkLst>
        <pc:spChg chg="mod">
          <ac:chgData name="Vemula, Satya Sai Bharath" userId="S::vsatyasa@purdue.edu::30b30e1c-8f03-480b-b8ea-4431440b0c82" providerId="AD" clId="Web-{DAE225DF-26AB-6C2D-45E4-C92F1364D43C}" dt="2023-03-27T17:27:10.874" v="27" actId="20577"/>
          <ac:spMkLst>
            <pc:docMk/>
            <pc:sldMk cId="2442839371" sldId="313"/>
            <ac:spMk id="3" creationId="{E72091C4-6864-2C63-5377-465E78A27F05}"/>
          </ac:spMkLst>
        </pc:spChg>
        <pc:spChg chg="mod">
          <ac:chgData name="Vemula, Satya Sai Bharath" userId="S::vsatyasa@purdue.edu::30b30e1c-8f03-480b-b8ea-4431440b0c82" providerId="AD" clId="Web-{DAE225DF-26AB-6C2D-45E4-C92F1364D43C}" dt="2023-03-27T17:45:10.468" v="29" actId="20577"/>
          <ac:spMkLst>
            <pc:docMk/>
            <pc:sldMk cId="2442839371" sldId="313"/>
            <ac:spMk id="8" creationId="{E685CADB-A04B-D7D9-392F-180E9E078C3C}"/>
          </ac:spMkLst>
        </pc:spChg>
        <pc:spChg chg="add">
          <ac:chgData name="Vemula, Satya Sai Bharath" userId="S::vsatyasa@purdue.edu::30b30e1c-8f03-480b-b8ea-4431440b0c82" providerId="AD" clId="Web-{DAE225DF-26AB-6C2D-45E4-C92F1364D43C}" dt="2023-03-27T16:22:55.117" v="1"/>
          <ac:spMkLst>
            <pc:docMk/>
            <pc:sldMk cId="2442839371" sldId="313"/>
            <ac:spMk id="9" creationId="{4948B29A-29B9-3805-B9DD-45DC1864464B}"/>
          </ac:spMkLst>
        </pc:spChg>
      </pc:sldChg>
      <pc:sldChg chg="addSp modSp">
        <pc:chgData name="Vemula, Satya Sai Bharath" userId="S::vsatyasa@purdue.edu::30b30e1c-8f03-480b-b8ea-4431440b0c82" providerId="AD" clId="Web-{DAE225DF-26AB-6C2D-45E4-C92F1364D43C}" dt="2023-03-27T18:26:35.730" v="48" actId="1076"/>
        <pc:sldMkLst>
          <pc:docMk/>
          <pc:sldMk cId="1144428385" sldId="314"/>
        </pc:sldMkLst>
        <pc:spChg chg="add">
          <ac:chgData name="Vemula, Satya Sai Bharath" userId="S::vsatyasa@purdue.edu::30b30e1c-8f03-480b-b8ea-4431440b0c82" providerId="AD" clId="Web-{DAE225DF-26AB-6C2D-45E4-C92F1364D43C}" dt="2023-03-27T16:22:48.320" v="0"/>
          <ac:spMkLst>
            <pc:docMk/>
            <pc:sldMk cId="1144428385" sldId="314"/>
            <ac:spMk id="8" creationId="{94F8DE56-7AA7-7C04-3034-C1D0D3D89A4E}"/>
          </ac:spMkLst>
        </pc:spChg>
        <pc:picChg chg="mod">
          <ac:chgData name="Vemula, Satya Sai Bharath" userId="S::vsatyasa@purdue.edu::30b30e1c-8f03-480b-b8ea-4431440b0c82" providerId="AD" clId="Web-{DAE225DF-26AB-6C2D-45E4-C92F1364D43C}" dt="2023-03-27T18:26:35.730" v="48" actId="1076"/>
          <ac:picMkLst>
            <pc:docMk/>
            <pc:sldMk cId="1144428385" sldId="314"/>
            <ac:picMk id="4" creationId="{1638B419-7893-7E86-F39C-767DEC988E35}"/>
          </ac:picMkLst>
        </pc:picChg>
      </pc:sldChg>
      <pc:sldChg chg="addSp delSp">
        <pc:chgData name="Vemula, Satya Sai Bharath" userId="S::vsatyasa@purdue.edu::30b30e1c-8f03-480b-b8ea-4431440b0c82" providerId="AD" clId="Web-{DAE225DF-26AB-6C2D-45E4-C92F1364D43C}" dt="2023-03-27T16:25:52.890" v="11"/>
        <pc:sldMkLst>
          <pc:docMk/>
          <pc:sldMk cId="3933870123" sldId="316"/>
        </pc:sldMkLst>
        <pc:spChg chg="add">
          <ac:chgData name="Vemula, Satya Sai Bharath" userId="S::vsatyasa@purdue.edu::30b30e1c-8f03-480b-b8ea-4431440b0c82" providerId="AD" clId="Web-{DAE225DF-26AB-6C2D-45E4-C92F1364D43C}" dt="2023-03-27T16:25:52.890" v="11"/>
          <ac:spMkLst>
            <pc:docMk/>
            <pc:sldMk cId="3933870123" sldId="316"/>
            <ac:spMk id="8" creationId="{2E9BE1CB-E9C2-D998-1BD1-91CD409BACCA}"/>
          </ac:spMkLst>
        </pc:spChg>
        <pc:spChg chg="del">
          <ac:chgData name="Vemula, Satya Sai Bharath" userId="S::vsatyasa@purdue.edu::30b30e1c-8f03-480b-b8ea-4431440b0c82" providerId="AD" clId="Web-{DAE225DF-26AB-6C2D-45E4-C92F1364D43C}" dt="2023-03-27T16:23:33.166" v="3"/>
          <ac:spMkLst>
            <pc:docMk/>
            <pc:sldMk cId="3933870123" sldId="316"/>
            <ac:spMk id="14" creationId="{7C11B528-8613-8F55-90F4-C1216DDBA89B}"/>
          </ac:spMkLst>
        </pc:spChg>
      </pc:sldChg>
      <pc:sldChg chg="addSp delSp modSp">
        <pc:chgData name="Vemula, Satya Sai Bharath" userId="S::vsatyasa@purdue.edu::30b30e1c-8f03-480b-b8ea-4431440b0c82" providerId="AD" clId="Web-{DAE225DF-26AB-6C2D-45E4-C92F1364D43C}" dt="2023-03-27T18:26:11.760" v="47" actId="20577"/>
        <pc:sldMkLst>
          <pc:docMk/>
          <pc:sldMk cId="3204225909" sldId="317"/>
        </pc:sldMkLst>
        <pc:spChg chg="mod">
          <ac:chgData name="Vemula, Satya Sai Bharath" userId="S::vsatyasa@purdue.edu::30b30e1c-8f03-480b-b8ea-4431440b0c82" providerId="AD" clId="Web-{DAE225DF-26AB-6C2D-45E4-C92F1364D43C}" dt="2023-03-27T18:26:11.760" v="47" actId="20577"/>
          <ac:spMkLst>
            <pc:docMk/>
            <pc:sldMk cId="3204225909" sldId="317"/>
            <ac:spMk id="3" creationId="{E72091C4-6864-2C63-5377-465E78A27F05}"/>
          </ac:spMkLst>
        </pc:spChg>
        <pc:spChg chg="add del">
          <ac:chgData name="Vemula, Satya Sai Bharath" userId="S::vsatyasa@purdue.edu::30b30e1c-8f03-480b-b8ea-4431440b0c82" providerId="AD" clId="Web-{DAE225DF-26AB-6C2D-45E4-C92F1364D43C}" dt="2023-03-27T16:24:32.418" v="9"/>
          <ac:spMkLst>
            <pc:docMk/>
            <pc:sldMk cId="3204225909" sldId="317"/>
            <ac:spMk id="8" creationId="{CA26B88D-B8AE-D827-86D6-F6BAAA1C94C2}"/>
          </ac:spMkLst>
        </pc:spChg>
        <pc:spChg chg="add">
          <ac:chgData name="Vemula, Satya Sai Bharath" userId="S::vsatyasa@purdue.edu::30b30e1c-8f03-480b-b8ea-4431440b0c82" providerId="AD" clId="Web-{DAE225DF-26AB-6C2D-45E4-C92F1364D43C}" dt="2023-03-27T16:24:33.183" v="10"/>
          <ac:spMkLst>
            <pc:docMk/>
            <pc:sldMk cId="3204225909" sldId="317"/>
            <ac:spMk id="10" creationId="{8B05F784-2C15-5248-0ED4-4C69DD42B9B3}"/>
          </ac:spMkLst>
        </pc:spChg>
      </pc:sldChg>
    </pc:docChg>
  </pc:docChgLst>
  <pc:docChgLst>
    <pc:chgData name="Guest User" userId="S::urn:spo:anon#d9666b581d829e4d923745c8fbafca46b6269a92021af15ef73fcbecc436dab3::" providerId="AD" clId="Web-{32675959-0D7D-9BBE-B512-DC7A23F8C3A7}"/>
    <pc:docChg chg="modSld">
      <pc:chgData name="Guest User" userId="S::urn:spo:anon#d9666b581d829e4d923745c8fbafca46b6269a92021af15ef73fcbecc436dab3::" providerId="AD" clId="Web-{32675959-0D7D-9BBE-B512-DC7A23F8C3A7}" dt="2023-02-20T16:52:53.054" v="21"/>
      <pc:docMkLst>
        <pc:docMk/>
      </pc:docMkLst>
      <pc:sldChg chg="modNotes">
        <pc:chgData name="Guest User" userId="S::urn:spo:anon#d9666b581d829e4d923745c8fbafca46b6269a92021af15ef73fcbecc436dab3::" providerId="AD" clId="Web-{32675959-0D7D-9BBE-B512-DC7A23F8C3A7}" dt="2023-02-20T16:52:53.054" v="21"/>
        <pc:sldMkLst>
          <pc:docMk/>
          <pc:sldMk cId="2453126919" sldId="274"/>
        </pc:sldMkLst>
      </pc:sldChg>
    </pc:docChg>
  </pc:docChgLst>
  <pc:docChgLst>
    <pc:chgData name="Guest User" userId="S::urn:spo:anon#d9666b581d829e4d923745c8fbafca46b6269a92021af15ef73fcbecc436dab3::" providerId="AD" clId="Web-{B5A75DEA-8F49-6C75-29B0-188FA826FB84}"/>
    <pc:docChg chg="addSld modSld">
      <pc:chgData name="Guest User" userId="S::urn:spo:anon#d9666b581d829e4d923745c8fbafca46b6269a92021af15ef73fcbecc436dab3::" providerId="AD" clId="Web-{B5A75DEA-8F49-6C75-29B0-188FA826FB84}" dt="2023-02-23T04:13:07.024" v="511" actId="14100"/>
      <pc:docMkLst>
        <pc:docMk/>
      </pc:docMkLst>
      <pc:sldChg chg="delSp modSp new">
        <pc:chgData name="Guest User" userId="S::urn:spo:anon#d9666b581d829e4d923745c8fbafca46b6269a92021af15ef73fcbecc436dab3::" providerId="AD" clId="Web-{B5A75DEA-8F49-6C75-29B0-188FA826FB84}" dt="2023-02-23T04:13:07.024" v="511" actId="14100"/>
        <pc:sldMkLst>
          <pc:docMk/>
          <pc:sldMk cId="2743234058" sldId="329"/>
        </pc:sldMkLst>
        <pc:spChg chg="mod">
          <ac:chgData name="Guest User" userId="S::urn:spo:anon#d9666b581d829e4d923745c8fbafca46b6269a92021af15ef73fcbecc436dab3::" providerId="AD" clId="Web-{B5A75DEA-8F49-6C75-29B0-188FA826FB84}" dt="2023-02-23T04:05:08.763" v="12" actId="20577"/>
          <ac:spMkLst>
            <pc:docMk/>
            <pc:sldMk cId="2743234058" sldId="329"/>
            <ac:spMk id="2" creationId="{C30A793C-B656-17E7-5C3B-36EC9B5C5B5E}"/>
          </ac:spMkLst>
        </pc:spChg>
        <pc:spChg chg="del">
          <ac:chgData name="Guest User" userId="S::urn:spo:anon#d9666b581d829e4d923745c8fbafca46b6269a92021af15ef73fcbecc436dab3::" providerId="AD" clId="Web-{B5A75DEA-8F49-6C75-29B0-188FA826FB84}" dt="2023-02-23T04:05:11.841" v="13"/>
          <ac:spMkLst>
            <pc:docMk/>
            <pc:sldMk cId="2743234058" sldId="329"/>
            <ac:spMk id="3" creationId="{335FEE5C-1B3F-19BD-AA65-0B61B6C50AE1}"/>
          </ac:spMkLst>
        </pc:spChg>
        <pc:spChg chg="mod">
          <ac:chgData name="Guest User" userId="S::urn:spo:anon#d9666b581d829e4d923745c8fbafca46b6269a92021af15ef73fcbecc436dab3::" providerId="AD" clId="Web-{B5A75DEA-8F49-6C75-29B0-188FA826FB84}" dt="2023-02-23T04:13:07.024" v="511" actId="14100"/>
          <ac:spMkLst>
            <pc:docMk/>
            <pc:sldMk cId="2743234058" sldId="329"/>
            <ac:spMk id="4" creationId="{5A9DCB31-B2FA-BBB3-8AA9-2F8F37CDC9A4}"/>
          </ac:spMkLst>
        </pc:spChg>
      </pc:sldChg>
    </pc:docChg>
  </pc:docChgLst>
  <pc:docChgLst>
    <pc:chgData name="Vemula, Satya Sai Bharath" userId="S::vsatyasa@purdue.edu::30b30e1c-8f03-480b-b8ea-4431440b0c82" providerId="AD" clId="Web-{9D73E8D3-FBFC-3C2A-BA98-5ECA036E0D66}"/>
    <pc:docChg chg="modSld">
      <pc:chgData name="Vemula, Satya Sai Bharath" userId="S::vsatyasa@purdue.edu::30b30e1c-8f03-480b-b8ea-4431440b0c82" providerId="AD" clId="Web-{9D73E8D3-FBFC-3C2A-BA98-5ECA036E0D66}" dt="2023-04-18T03:17:15.290" v="6" actId="20577"/>
      <pc:docMkLst>
        <pc:docMk/>
      </pc:docMkLst>
      <pc:sldChg chg="addSp delSp modSp">
        <pc:chgData name="Vemula, Satya Sai Bharath" userId="S::vsatyasa@purdue.edu::30b30e1c-8f03-480b-b8ea-4431440b0c82" providerId="AD" clId="Web-{9D73E8D3-FBFC-3C2A-BA98-5ECA036E0D66}" dt="2023-04-18T03:17:15.290" v="6" actId="20577"/>
        <pc:sldMkLst>
          <pc:docMk/>
          <pc:sldMk cId="2381622554" sldId="381"/>
        </pc:sldMkLst>
        <pc:spChg chg="add del mod">
          <ac:chgData name="Vemula, Satya Sai Bharath" userId="S::vsatyasa@purdue.edu::30b30e1c-8f03-480b-b8ea-4431440b0c82" providerId="AD" clId="Web-{9D73E8D3-FBFC-3C2A-BA98-5ECA036E0D66}" dt="2023-04-18T03:14:55.896" v="3"/>
          <ac:spMkLst>
            <pc:docMk/>
            <pc:sldMk cId="2381622554" sldId="381"/>
            <ac:spMk id="4" creationId="{E7CF2470-9E2E-0D99-D916-E2B5F445A221}"/>
          </ac:spMkLst>
        </pc:spChg>
        <pc:spChg chg="add mod">
          <ac:chgData name="Vemula, Satya Sai Bharath" userId="S::vsatyasa@purdue.edu::30b30e1c-8f03-480b-b8ea-4431440b0c82" providerId="AD" clId="Web-{9D73E8D3-FBFC-3C2A-BA98-5ECA036E0D66}" dt="2023-04-18T03:17:15.290" v="6" actId="20577"/>
          <ac:spMkLst>
            <pc:docMk/>
            <pc:sldMk cId="2381622554" sldId="381"/>
            <ac:spMk id="9" creationId="{8E1917C4-DB57-763F-1C85-97F710201C7A}"/>
          </ac:spMkLst>
        </pc:spChg>
      </pc:sldChg>
    </pc:docChg>
  </pc:docChgLst>
  <pc:docChgLst>
    <pc:chgData name="Guest User" userId="S::urn:spo:anon#d9666b581d829e4d923745c8fbafca46b6269a92021af15ef73fcbecc436dab3::" providerId="AD" clId="Web-{4E3539C5-16D5-760A-493F-C8B5160F2943}"/>
    <pc:docChg chg="modSld">
      <pc:chgData name="Guest User" userId="S::urn:spo:anon#d9666b581d829e4d923745c8fbafca46b6269a92021af15ef73fcbecc436dab3::" providerId="AD" clId="Web-{4E3539C5-16D5-760A-493F-C8B5160F2943}" dt="2023-02-19T21:43:10.781" v="74" actId="20577"/>
      <pc:docMkLst>
        <pc:docMk/>
      </pc:docMkLst>
      <pc:sldChg chg="addSp addAnim delAnim modAnim">
        <pc:chgData name="Guest User" userId="S::urn:spo:anon#d9666b581d829e4d923745c8fbafca46b6269a92021af15ef73fcbecc436dab3::" providerId="AD" clId="Web-{4E3539C5-16D5-760A-493F-C8B5160F2943}" dt="2023-02-19T21:38:49.727" v="40"/>
        <pc:sldMkLst>
          <pc:docMk/>
          <pc:sldMk cId="922905087" sldId="263"/>
        </pc:sldMkLst>
        <pc:grpChg chg="add">
          <ac:chgData name="Guest User" userId="S::urn:spo:anon#d9666b581d829e4d923745c8fbafca46b6269a92021af15ef73fcbecc436dab3::" providerId="AD" clId="Web-{4E3539C5-16D5-760A-493F-C8B5160F2943}" dt="2023-02-19T21:38:13.320" v="28"/>
          <ac:grpSpMkLst>
            <pc:docMk/>
            <pc:sldMk cId="922905087" sldId="263"/>
            <ac:grpSpMk id="9" creationId="{B54DCE02-E8D6-1430-DA9E-C6A4E9148D21}"/>
          </ac:grpSpMkLst>
        </pc:grpChg>
        <pc:grpChg chg="add">
          <ac:chgData name="Guest User" userId="S::urn:spo:anon#d9666b581d829e4d923745c8fbafca46b6269a92021af15ef73fcbecc436dab3::" providerId="AD" clId="Web-{4E3539C5-16D5-760A-493F-C8B5160F2943}" dt="2023-02-19T21:38:25.571" v="29"/>
          <ac:grpSpMkLst>
            <pc:docMk/>
            <pc:sldMk cId="922905087" sldId="263"/>
            <ac:grpSpMk id="11" creationId="{43A7ED0E-949E-1F6B-C348-865C6FEA7500}"/>
          </ac:grpSpMkLst>
        </pc:grpChg>
        <pc:grpChg chg="add">
          <ac:chgData name="Guest User" userId="S::urn:spo:anon#d9666b581d829e4d923745c8fbafca46b6269a92021af15ef73fcbecc436dab3::" providerId="AD" clId="Web-{4E3539C5-16D5-760A-493F-C8B5160F2943}" dt="2023-02-19T21:38:47.977" v="38"/>
          <ac:grpSpMkLst>
            <pc:docMk/>
            <pc:sldMk cId="922905087" sldId="263"/>
            <ac:grpSpMk id="13" creationId="{9E12DF17-EE0C-3B9E-1435-93823EDC8629}"/>
          </ac:grpSpMkLst>
        </pc:grpChg>
      </pc:sldChg>
      <pc:sldChg chg="modSp">
        <pc:chgData name="Guest User" userId="S::urn:spo:anon#d9666b581d829e4d923745c8fbafca46b6269a92021af15ef73fcbecc436dab3::" providerId="AD" clId="Web-{4E3539C5-16D5-760A-493F-C8B5160F2943}" dt="2023-02-19T21:43:10.781" v="74" actId="20577"/>
        <pc:sldMkLst>
          <pc:docMk/>
          <pc:sldMk cId="1885007205" sldId="284"/>
        </pc:sldMkLst>
        <pc:spChg chg="mod">
          <ac:chgData name="Guest User" userId="S::urn:spo:anon#d9666b581d829e4d923745c8fbafca46b6269a92021af15ef73fcbecc436dab3::" providerId="AD" clId="Web-{4E3539C5-16D5-760A-493F-C8B5160F2943}" dt="2023-02-19T21:43:10.781" v="74" actId="20577"/>
          <ac:spMkLst>
            <pc:docMk/>
            <pc:sldMk cId="1885007205" sldId="284"/>
            <ac:spMk id="3" creationId="{1AD992F9-30A9-E64B-A6C3-8EE29DCD6203}"/>
          </ac:spMkLst>
        </pc:spChg>
      </pc:sldChg>
      <pc:sldChg chg="modSp">
        <pc:chgData name="Guest User" userId="S::urn:spo:anon#d9666b581d829e4d923745c8fbafca46b6269a92021af15ef73fcbecc436dab3::" providerId="AD" clId="Web-{4E3539C5-16D5-760A-493F-C8B5160F2943}" dt="2023-02-19T21:40:50.981" v="66" actId="1076"/>
        <pc:sldMkLst>
          <pc:docMk/>
          <pc:sldMk cId="4099740748" sldId="298"/>
        </pc:sldMkLst>
        <pc:spChg chg="mod">
          <ac:chgData name="Guest User" userId="S::urn:spo:anon#d9666b581d829e4d923745c8fbafca46b6269a92021af15ef73fcbecc436dab3::" providerId="AD" clId="Web-{4E3539C5-16D5-760A-493F-C8B5160F2943}" dt="2023-02-19T21:40:35.433" v="62" actId="1076"/>
          <ac:spMkLst>
            <pc:docMk/>
            <pc:sldMk cId="4099740748" sldId="298"/>
            <ac:spMk id="3" creationId="{1AD992F9-30A9-E64B-A6C3-8EE29DCD6203}"/>
          </ac:spMkLst>
        </pc:spChg>
        <pc:spChg chg="mod">
          <ac:chgData name="Guest User" userId="S::urn:spo:anon#d9666b581d829e4d923745c8fbafca46b6269a92021af15ef73fcbecc436dab3::" providerId="AD" clId="Web-{4E3539C5-16D5-760A-493F-C8B5160F2943}" dt="2023-02-19T21:40:50.981" v="66" actId="1076"/>
          <ac:spMkLst>
            <pc:docMk/>
            <pc:sldMk cId="4099740748" sldId="298"/>
            <ac:spMk id="4" creationId="{D088CA72-1360-7448-905E-7ABEEE54361F}"/>
          </ac:spMkLst>
        </pc:spChg>
      </pc:sldChg>
    </pc:docChg>
  </pc:docChgLst>
  <pc:docChgLst>
    <pc:chgData name="Vemula, Satya Sai Bharath" userId="S::vsatyasa@purdue.edu::30b30e1c-8f03-480b-b8ea-4431440b0c82" providerId="AD" clId="Web-{25F2F55C-0B87-305F-026D-4E30DEB169BF}"/>
    <pc:docChg chg="addSld delSld modSld modSection">
      <pc:chgData name="Vemula, Satya Sai Bharath" userId="S::vsatyasa@purdue.edu::30b30e1c-8f03-480b-b8ea-4431440b0c82" providerId="AD" clId="Web-{25F2F55C-0B87-305F-026D-4E30DEB169BF}" dt="2023-03-23T22:42:44.856" v="76" actId="1076"/>
      <pc:docMkLst>
        <pc:docMk/>
      </pc:docMkLst>
      <pc:sldChg chg="addSp modSp">
        <pc:chgData name="Vemula, Satya Sai Bharath" userId="S::vsatyasa@purdue.edu::30b30e1c-8f03-480b-b8ea-4431440b0c82" providerId="AD" clId="Web-{25F2F55C-0B87-305F-026D-4E30DEB169BF}" dt="2023-03-23T22:30:50.480" v="16" actId="20577"/>
        <pc:sldMkLst>
          <pc:docMk/>
          <pc:sldMk cId="3335012161" sldId="298"/>
        </pc:sldMkLst>
        <pc:spChg chg="mod">
          <ac:chgData name="Vemula, Satya Sai Bharath" userId="S::vsatyasa@purdue.edu::30b30e1c-8f03-480b-b8ea-4431440b0c82" providerId="AD" clId="Web-{25F2F55C-0B87-305F-026D-4E30DEB169BF}" dt="2023-03-23T22:30:50.480" v="16" actId="20577"/>
          <ac:spMkLst>
            <pc:docMk/>
            <pc:sldMk cId="3335012161" sldId="298"/>
            <ac:spMk id="14" creationId="{7C11B528-8613-8F55-90F4-C1216DDBA89B}"/>
          </ac:spMkLst>
        </pc:spChg>
        <pc:picChg chg="mod">
          <ac:chgData name="Vemula, Satya Sai Bharath" userId="S::vsatyasa@purdue.edu::30b30e1c-8f03-480b-b8ea-4431440b0c82" providerId="AD" clId="Web-{25F2F55C-0B87-305F-026D-4E30DEB169BF}" dt="2023-03-23T22:29:51.666" v="10" actId="14100"/>
          <ac:picMkLst>
            <pc:docMk/>
            <pc:sldMk cId="3335012161" sldId="298"/>
            <ac:picMk id="7" creationId="{A870B9BD-5C74-1660-A622-AFE2071C2CB7}"/>
          </ac:picMkLst>
        </pc:picChg>
        <pc:picChg chg="add mod">
          <ac:chgData name="Vemula, Satya Sai Bharath" userId="S::vsatyasa@purdue.edu::30b30e1c-8f03-480b-b8ea-4431440b0c82" providerId="AD" clId="Web-{25F2F55C-0B87-305F-026D-4E30DEB169BF}" dt="2023-03-23T22:29:56.885" v="12" actId="1076"/>
          <ac:picMkLst>
            <pc:docMk/>
            <pc:sldMk cId="3335012161" sldId="298"/>
            <ac:picMk id="8" creationId="{9FE15092-300B-8B27-C284-6D3ECFECC793}"/>
          </ac:picMkLst>
        </pc:picChg>
      </pc:sldChg>
      <pc:sldChg chg="addSp modSp">
        <pc:chgData name="Vemula, Satya Sai Bharath" userId="S::vsatyasa@purdue.edu::30b30e1c-8f03-480b-b8ea-4431440b0c82" providerId="AD" clId="Web-{25F2F55C-0B87-305F-026D-4E30DEB169BF}" dt="2023-03-23T22:38:10.037" v="51" actId="1076"/>
        <pc:sldMkLst>
          <pc:docMk/>
          <pc:sldMk cId="4126808275" sldId="299"/>
        </pc:sldMkLst>
        <pc:spChg chg="mod">
          <ac:chgData name="Vemula, Satya Sai Bharath" userId="S::vsatyasa@purdue.edu::30b30e1c-8f03-480b-b8ea-4431440b0c82" providerId="AD" clId="Web-{25F2F55C-0B87-305F-026D-4E30DEB169BF}" dt="2023-03-23T22:31:02.292" v="18" actId="20577"/>
          <ac:spMkLst>
            <pc:docMk/>
            <pc:sldMk cId="4126808275" sldId="299"/>
            <ac:spMk id="14" creationId="{7C11B528-8613-8F55-90F4-C1216DDBA89B}"/>
          </ac:spMkLst>
        </pc:spChg>
        <pc:picChg chg="add mod">
          <ac:chgData name="Vemula, Satya Sai Bharath" userId="S::vsatyasa@purdue.edu::30b30e1c-8f03-480b-b8ea-4431440b0c82" providerId="AD" clId="Web-{25F2F55C-0B87-305F-026D-4E30DEB169BF}" dt="2023-03-23T22:38:10.037" v="51" actId="1076"/>
          <ac:picMkLst>
            <pc:docMk/>
            <pc:sldMk cId="4126808275" sldId="299"/>
            <ac:picMk id="3" creationId="{FA8F8FFC-35AD-81AD-B7BB-D587D213DFED}"/>
          </ac:picMkLst>
        </pc:picChg>
      </pc:sldChg>
      <pc:sldChg chg="addSp modSp">
        <pc:chgData name="Vemula, Satya Sai Bharath" userId="S::vsatyasa@purdue.edu::30b30e1c-8f03-480b-b8ea-4431440b0c82" providerId="AD" clId="Web-{25F2F55C-0B87-305F-026D-4E30DEB169BF}" dt="2023-03-23T22:35:22.377" v="26" actId="1076"/>
        <pc:sldMkLst>
          <pc:docMk/>
          <pc:sldMk cId="779235387" sldId="300"/>
        </pc:sldMkLst>
        <pc:picChg chg="add mod">
          <ac:chgData name="Vemula, Satya Sai Bharath" userId="S::vsatyasa@purdue.edu::30b30e1c-8f03-480b-b8ea-4431440b0c82" providerId="AD" clId="Web-{25F2F55C-0B87-305F-026D-4E30DEB169BF}" dt="2023-03-23T22:35:22.377" v="26" actId="1076"/>
          <ac:picMkLst>
            <pc:docMk/>
            <pc:sldMk cId="779235387" sldId="300"/>
            <ac:picMk id="3" creationId="{606352B2-1418-32B1-A896-8A1AAC97A0B0}"/>
          </ac:picMkLst>
        </pc:picChg>
      </pc:sldChg>
      <pc:sldChg chg="new del">
        <pc:chgData name="Vemula, Satya Sai Bharath" userId="S::vsatyasa@purdue.edu::30b30e1c-8f03-480b-b8ea-4431440b0c82" providerId="AD" clId="Web-{25F2F55C-0B87-305F-026D-4E30DEB169BF}" dt="2023-03-23T22:34:18.860" v="20"/>
        <pc:sldMkLst>
          <pc:docMk/>
          <pc:sldMk cId="3570267164" sldId="315"/>
        </pc:sldMkLst>
      </pc:sldChg>
      <pc:sldChg chg="add replId">
        <pc:chgData name="Vemula, Satya Sai Bharath" userId="S::vsatyasa@purdue.edu::30b30e1c-8f03-480b-b8ea-4431440b0c82" providerId="AD" clId="Web-{25F2F55C-0B87-305F-026D-4E30DEB169BF}" dt="2023-03-23T22:34:24.485" v="21"/>
        <pc:sldMkLst>
          <pc:docMk/>
          <pc:sldMk cId="4162797431" sldId="315"/>
        </pc:sldMkLst>
      </pc:sldChg>
      <pc:sldChg chg="delSp new del">
        <pc:chgData name="Vemula, Satya Sai Bharath" userId="S::vsatyasa@purdue.edu::30b30e1c-8f03-480b-b8ea-4431440b0c82" providerId="AD" clId="Web-{25F2F55C-0B87-305F-026D-4E30DEB169BF}" dt="2023-03-23T22:37:34.568" v="29"/>
        <pc:sldMkLst>
          <pc:docMk/>
          <pc:sldMk cId="2800066330" sldId="316"/>
        </pc:sldMkLst>
        <pc:spChg chg="del">
          <ac:chgData name="Vemula, Satya Sai Bharath" userId="S::vsatyasa@purdue.edu::30b30e1c-8f03-480b-b8ea-4431440b0c82" providerId="AD" clId="Web-{25F2F55C-0B87-305F-026D-4E30DEB169BF}" dt="2023-03-23T22:37:31.442" v="28"/>
          <ac:spMkLst>
            <pc:docMk/>
            <pc:sldMk cId="2800066330" sldId="316"/>
            <ac:spMk id="2" creationId="{3621BC1D-A165-596F-4E98-332FEAF872F8}"/>
          </ac:spMkLst>
        </pc:spChg>
      </pc:sldChg>
      <pc:sldChg chg="addSp delSp modSp add replId">
        <pc:chgData name="Vemula, Satya Sai Bharath" userId="S::vsatyasa@purdue.edu::30b30e1c-8f03-480b-b8ea-4431440b0c82" providerId="AD" clId="Web-{25F2F55C-0B87-305F-026D-4E30DEB169BF}" dt="2023-03-23T22:42:05.277" v="67"/>
        <pc:sldMkLst>
          <pc:docMk/>
          <pc:sldMk cId="3933870123" sldId="316"/>
        </pc:sldMkLst>
        <pc:spChg chg="mod">
          <ac:chgData name="Vemula, Satya Sai Bharath" userId="S::vsatyasa@purdue.edu::30b30e1c-8f03-480b-b8ea-4431440b0c82" providerId="AD" clId="Web-{25F2F55C-0B87-305F-026D-4E30DEB169BF}" dt="2023-03-23T22:38:01.584" v="50" actId="20577"/>
          <ac:spMkLst>
            <pc:docMk/>
            <pc:sldMk cId="3933870123" sldId="316"/>
            <ac:spMk id="4" creationId="{D9E260A4-D036-1D77-F265-4708B8677806}"/>
          </ac:spMkLst>
        </pc:spChg>
        <pc:picChg chg="del">
          <ac:chgData name="Vemula, Satya Sai Bharath" userId="S::vsatyasa@purdue.edu::30b30e1c-8f03-480b-b8ea-4431440b0c82" providerId="AD" clId="Web-{25F2F55C-0B87-305F-026D-4E30DEB169BF}" dt="2023-03-23T22:37:57.615" v="48"/>
          <ac:picMkLst>
            <pc:docMk/>
            <pc:sldMk cId="3933870123" sldId="316"/>
            <ac:picMk id="3" creationId="{606352B2-1418-32B1-A896-8A1AAC97A0B0}"/>
          </ac:picMkLst>
        </pc:picChg>
        <pc:picChg chg="add del mod">
          <ac:chgData name="Vemula, Satya Sai Bharath" userId="S::vsatyasa@purdue.edu::30b30e1c-8f03-480b-b8ea-4431440b0c82" providerId="AD" clId="Web-{25F2F55C-0B87-305F-026D-4E30DEB169BF}" dt="2023-03-23T22:42:05.277" v="67"/>
          <ac:picMkLst>
            <pc:docMk/>
            <pc:sldMk cId="3933870123" sldId="316"/>
            <ac:picMk id="7" creationId="{C3392AB8-2317-08C1-4212-4603B9F8D4C7}"/>
          </ac:picMkLst>
        </pc:picChg>
      </pc:sldChg>
      <pc:sldChg chg="addSp delSp modSp add replId">
        <pc:chgData name="Vemula, Satya Sai Bharath" userId="S::vsatyasa@purdue.edu::30b30e1c-8f03-480b-b8ea-4431440b0c82" providerId="AD" clId="Web-{25F2F55C-0B87-305F-026D-4E30DEB169BF}" dt="2023-03-23T22:42:44.856" v="76" actId="1076"/>
        <pc:sldMkLst>
          <pc:docMk/>
          <pc:sldMk cId="3204225909" sldId="317"/>
        </pc:sldMkLst>
        <pc:spChg chg="mod">
          <ac:chgData name="Vemula, Satya Sai Bharath" userId="S::vsatyasa@purdue.edu::30b30e1c-8f03-480b-b8ea-4431440b0c82" providerId="AD" clId="Web-{25F2F55C-0B87-305F-026D-4E30DEB169BF}" dt="2023-03-23T22:40:15.775" v="65" actId="20577"/>
          <ac:spMkLst>
            <pc:docMk/>
            <pc:sldMk cId="3204225909" sldId="317"/>
            <ac:spMk id="3" creationId="{E72091C4-6864-2C63-5377-465E78A27F05}"/>
          </ac:spMkLst>
        </pc:spChg>
        <pc:picChg chg="add del mod">
          <ac:chgData name="Vemula, Satya Sai Bharath" userId="S::vsatyasa@purdue.edu::30b30e1c-8f03-480b-b8ea-4431440b0c82" providerId="AD" clId="Web-{25F2F55C-0B87-305F-026D-4E30DEB169BF}" dt="2023-03-23T22:42:16.012" v="72"/>
          <ac:picMkLst>
            <pc:docMk/>
            <pc:sldMk cId="3204225909" sldId="317"/>
            <ac:picMk id="4" creationId="{F963EF4B-ADBE-5268-D97A-54F2B8C44236}"/>
          </ac:picMkLst>
        </pc:picChg>
        <pc:picChg chg="add mod">
          <ac:chgData name="Vemula, Satya Sai Bharath" userId="S::vsatyasa@purdue.edu::30b30e1c-8f03-480b-b8ea-4431440b0c82" providerId="AD" clId="Web-{25F2F55C-0B87-305F-026D-4E30DEB169BF}" dt="2023-03-23T22:42:44.856" v="76" actId="1076"/>
          <ac:picMkLst>
            <pc:docMk/>
            <pc:sldMk cId="3204225909" sldId="317"/>
            <ac:picMk id="7" creationId="{80E6140E-B969-74DD-7E60-EAC8D2660D9E}"/>
          </ac:picMkLst>
        </pc:picChg>
      </pc:sldChg>
      <pc:sldChg chg="new del">
        <pc:chgData name="Vemula, Satya Sai Bharath" userId="S::vsatyasa@purdue.edu::30b30e1c-8f03-480b-b8ea-4431440b0c82" providerId="AD" clId="Web-{25F2F55C-0B87-305F-026D-4E30DEB169BF}" dt="2023-03-23T22:38:25.694" v="53"/>
        <pc:sldMkLst>
          <pc:docMk/>
          <pc:sldMk cId="4090458984" sldId="317"/>
        </pc:sldMkLst>
      </pc:sldChg>
    </pc:docChg>
  </pc:docChgLst>
  <pc:docChgLst>
    <pc:chgData name="Vemula, Satya Sai Bharath" userId="S::vsatyasa@purdue.edu::30b30e1c-8f03-480b-b8ea-4431440b0c82" providerId="AD" clId="Web-{20B065F2-FF79-DF76-21D1-79A63C88B1D3}"/>
    <pc:docChg chg="modSld">
      <pc:chgData name="Vemula, Satya Sai Bharath" userId="S::vsatyasa@purdue.edu::30b30e1c-8f03-480b-b8ea-4431440b0c82" providerId="AD" clId="Web-{20B065F2-FF79-DF76-21D1-79A63C88B1D3}" dt="2023-04-17T18:56:38.316" v="1" actId="20577"/>
      <pc:docMkLst>
        <pc:docMk/>
      </pc:docMkLst>
      <pc:sldChg chg="modSp">
        <pc:chgData name="Vemula, Satya Sai Bharath" userId="S::vsatyasa@purdue.edu::30b30e1c-8f03-480b-b8ea-4431440b0c82" providerId="AD" clId="Web-{20B065F2-FF79-DF76-21D1-79A63C88B1D3}" dt="2023-04-17T18:56:38.316" v="1" actId="20577"/>
        <pc:sldMkLst>
          <pc:docMk/>
          <pc:sldMk cId="2664743580" sldId="257"/>
        </pc:sldMkLst>
        <pc:spChg chg="mod">
          <ac:chgData name="Vemula, Satya Sai Bharath" userId="S::vsatyasa@purdue.edu::30b30e1c-8f03-480b-b8ea-4431440b0c82" providerId="AD" clId="Web-{20B065F2-FF79-DF76-21D1-79A63C88B1D3}" dt="2023-04-17T18:56:38.316" v="1" actId="20577"/>
          <ac:spMkLst>
            <pc:docMk/>
            <pc:sldMk cId="2664743580" sldId="257"/>
            <ac:spMk id="2" creationId="{23BBB6CE-C7CC-0890-88FA-3CB24BE8299A}"/>
          </ac:spMkLst>
        </pc:spChg>
      </pc:sldChg>
    </pc:docChg>
  </pc:docChgLst>
  <pc:docChgLst>
    <pc:chgData name="Bandyopadhyay, Rwitam" userId="384ca036-9392-41d8-94fc-a96f43318821" providerId="ADAL" clId="{7E94BBA2-55D5-45B0-8C8F-AE09E3EDA8A5}"/>
    <pc:docChg chg="undo custSel addSld modSld sldOrd addSection delSection modSection">
      <pc:chgData name="Bandyopadhyay, Rwitam" userId="384ca036-9392-41d8-94fc-a96f43318821" providerId="ADAL" clId="{7E94BBA2-55D5-45B0-8C8F-AE09E3EDA8A5}" dt="2023-03-31T21:05:51.993" v="6161" actId="20577"/>
      <pc:docMkLst>
        <pc:docMk/>
      </pc:docMkLst>
      <pc:sldChg chg="addSp delSp">
        <pc:chgData name="Bandyopadhyay, Rwitam" userId="384ca036-9392-41d8-94fc-a96f43318821" providerId="ADAL" clId="{7E94BBA2-55D5-45B0-8C8F-AE09E3EDA8A5}" dt="2023-03-25T21:47:37.483" v="3164"/>
        <pc:sldMkLst>
          <pc:docMk/>
          <pc:sldMk cId="2664743580" sldId="257"/>
        </pc:sldMkLst>
        <pc:spChg chg="add del">
          <ac:chgData name="Bandyopadhyay, Rwitam" userId="384ca036-9392-41d8-94fc-a96f43318821" providerId="ADAL" clId="{7E94BBA2-55D5-45B0-8C8F-AE09E3EDA8A5}" dt="2023-03-25T21:47:37.483" v="3164"/>
          <ac:spMkLst>
            <pc:docMk/>
            <pc:sldMk cId="2664743580" sldId="257"/>
            <ac:spMk id="6" creationId="{3C59E5E5-A772-D406-9EC9-73E6F8A2D526}"/>
          </ac:spMkLst>
        </pc:spChg>
      </pc:sldChg>
      <pc:sldChg chg="addSp delSp modSp add mod modNotesTx">
        <pc:chgData name="Bandyopadhyay, Rwitam" userId="384ca036-9392-41d8-94fc-a96f43318821" providerId="ADAL" clId="{7E94BBA2-55D5-45B0-8C8F-AE09E3EDA8A5}" dt="2023-03-31T21:05:51.993" v="6161" actId="20577"/>
        <pc:sldMkLst>
          <pc:docMk/>
          <pc:sldMk cId="2138744924" sldId="283"/>
        </pc:sldMkLst>
        <pc:spChg chg="mod">
          <ac:chgData name="Bandyopadhyay, Rwitam" userId="384ca036-9392-41d8-94fc-a96f43318821" providerId="ADAL" clId="{7E94BBA2-55D5-45B0-8C8F-AE09E3EDA8A5}" dt="2023-03-31T21:05:51.993" v="6161" actId="20577"/>
          <ac:spMkLst>
            <pc:docMk/>
            <pc:sldMk cId="2138744924" sldId="283"/>
            <ac:spMk id="2" creationId="{157B785B-7419-6444-8F7C-456DADFC9CDE}"/>
          </ac:spMkLst>
        </pc:spChg>
        <pc:spChg chg="add mod">
          <ac:chgData name="Bandyopadhyay, Rwitam" userId="384ca036-9392-41d8-94fc-a96f43318821" providerId="ADAL" clId="{7E94BBA2-55D5-45B0-8C8F-AE09E3EDA8A5}" dt="2023-03-31T21:03:57.111" v="6139" actId="1076"/>
          <ac:spMkLst>
            <pc:docMk/>
            <pc:sldMk cId="2138744924" sldId="283"/>
            <ac:spMk id="4" creationId="{E193D6B6-C8D6-43EB-ADF9-D21C1807B9BD}"/>
          </ac:spMkLst>
        </pc:spChg>
        <pc:spChg chg="del">
          <ac:chgData name="Bandyopadhyay, Rwitam" userId="384ca036-9392-41d8-94fc-a96f43318821" providerId="ADAL" clId="{7E94BBA2-55D5-45B0-8C8F-AE09E3EDA8A5}" dt="2023-03-31T20:34:45.178" v="5667" actId="478"/>
          <ac:spMkLst>
            <pc:docMk/>
            <pc:sldMk cId="2138744924" sldId="283"/>
            <ac:spMk id="11" creationId="{D965657A-E508-F07C-B098-26F0BFF4DAE0}"/>
          </ac:spMkLst>
        </pc:spChg>
        <pc:graphicFrameChg chg="add mod modGraphic">
          <ac:chgData name="Bandyopadhyay, Rwitam" userId="384ca036-9392-41d8-94fc-a96f43318821" providerId="ADAL" clId="{7E94BBA2-55D5-45B0-8C8F-AE09E3EDA8A5}" dt="2023-03-31T21:03:47.758" v="6138" actId="123"/>
          <ac:graphicFrameMkLst>
            <pc:docMk/>
            <pc:sldMk cId="2138744924" sldId="283"/>
            <ac:graphicFrameMk id="7" creationId="{BAE33F77-1DCB-C367-1F3A-4E5624B52D8A}"/>
          </ac:graphicFrameMkLst>
        </pc:graphicFrameChg>
      </pc:sldChg>
      <pc:sldChg chg="addSp modSp add mod ord modNotesTx">
        <pc:chgData name="Bandyopadhyay, Rwitam" userId="384ca036-9392-41d8-94fc-a96f43318821" providerId="ADAL" clId="{7E94BBA2-55D5-45B0-8C8F-AE09E3EDA8A5}" dt="2023-03-25T03:40:52.631" v="1119" actId="1076"/>
        <pc:sldMkLst>
          <pc:docMk/>
          <pc:sldMk cId="2346749948" sldId="310"/>
        </pc:sldMkLst>
        <pc:spChg chg="mod">
          <ac:chgData name="Bandyopadhyay, Rwitam" userId="384ca036-9392-41d8-94fc-a96f43318821" providerId="ADAL" clId="{7E94BBA2-55D5-45B0-8C8F-AE09E3EDA8A5}" dt="2023-03-25T03:40:52.631" v="1119" actId="1076"/>
          <ac:spMkLst>
            <pc:docMk/>
            <pc:sldMk cId="2346749948" sldId="310"/>
            <ac:spMk id="2" creationId="{F5FE40C7-BC0B-F34A-A2BE-61620CFD36AF}"/>
          </ac:spMkLst>
        </pc:spChg>
        <pc:spChg chg="mod">
          <ac:chgData name="Bandyopadhyay, Rwitam" userId="384ca036-9392-41d8-94fc-a96f43318821" providerId="ADAL" clId="{7E94BBA2-55D5-45B0-8C8F-AE09E3EDA8A5}" dt="2023-03-23T13:14:58.391" v="39" actId="1076"/>
          <ac:spMkLst>
            <pc:docMk/>
            <pc:sldMk cId="2346749948" sldId="310"/>
            <ac:spMk id="4" creationId="{D088CA72-1360-7448-905E-7ABEEE54361F}"/>
          </ac:spMkLst>
        </pc:spChg>
        <pc:spChg chg="mod">
          <ac:chgData name="Bandyopadhyay, Rwitam" userId="384ca036-9392-41d8-94fc-a96f43318821" providerId="ADAL" clId="{7E94BBA2-55D5-45B0-8C8F-AE09E3EDA8A5}" dt="2023-03-23T13:19:23.202" v="46" actId="14100"/>
          <ac:spMkLst>
            <pc:docMk/>
            <pc:sldMk cId="2346749948" sldId="310"/>
            <ac:spMk id="5" creationId="{7198EAE3-5918-294A-88AF-34D46E3CC0E0}"/>
          </ac:spMkLst>
        </pc:spChg>
        <pc:picChg chg="add mod">
          <ac:chgData name="Bandyopadhyay, Rwitam" userId="384ca036-9392-41d8-94fc-a96f43318821" providerId="ADAL" clId="{7E94BBA2-55D5-45B0-8C8F-AE09E3EDA8A5}" dt="2023-03-25T03:40:52.631" v="1119" actId="1076"/>
          <ac:picMkLst>
            <pc:docMk/>
            <pc:sldMk cId="2346749948" sldId="310"/>
            <ac:picMk id="2050" creationId="{7A57558D-42D0-07A1-8505-1867F4D323A6}"/>
          </ac:picMkLst>
        </pc:picChg>
      </pc:sldChg>
      <pc:sldChg chg="addSp delSp modSp new mod modClrScheme chgLayout">
        <pc:chgData name="Bandyopadhyay, Rwitam" userId="384ca036-9392-41d8-94fc-a96f43318821" providerId="ADAL" clId="{7E94BBA2-55D5-45B0-8C8F-AE09E3EDA8A5}" dt="2023-03-23T13:43:34.032" v="708" actId="1076"/>
        <pc:sldMkLst>
          <pc:docMk/>
          <pc:sldMk cId="2537160579" sldId="311"/>
        </pc:sldMkLst>
        <pc:spChg chg="del mod ord">
          <ac:chgData name="Bandyopadhyay, Rwitam" userId="384ca036-9392-41d8-94fc-a96f43318821" providerId="ADAL" clId="{7E94BBA2-55D5-45B0-8C8F-AE09E3EDA8A5}" dt="2023-03-23T13:20:21.997" v="49" actId="700"/>
          <ac:spMkLst>
            <pc:docMk/>
            <pc:sldMk cId="2537160579" sldId="311"/>
            <ac:spMk id="2" creationId="{4094A17D-98B8-EEF6-7CD9-656C40F4C178}"/>
          </ac:spMkLst>
        </pc:spChg>
        <pc:spChg chg="del mod ord">
          <ac:chgData name="Bandyopadhyay, Rwitam" userId="384ca036-9392-41d8-94fc-a96f43318821" providerId="ADAL" clId="{7E94BBA2-55D5-45B0-8C8F-AE09E3EDA8A5}" dt="2023-03-23T13:20:21.997" v="49" actId="700"/>
          <ac:spMkLst>
            <pc:docMk/>
            <pc:sldMk cId="2537160579" sldId="311"/>
            <ac:spMk id="3" creationId="{DF0E03DA-0E6B-A348-893D-A61345D0C74B}"/>
          </ac:spMkLst>
        </pc:spChg>
        <pc:spChg chg="del mod ord">
          <ac:chgData name="Bandyopadhyay, Rwitam" userId="384ca036-9392-41d8-94fc-a96f43318821" providerId="ADAL" clId="{7E94BBA2-55D5-45B0-8C8F-AE09E3EDA8A5}" dt="2023-03-23T13:20:21.997" v="49" actId="700"/>
          <ac:spMkLst>
            <pc:docMk/>
            <pc:sldMk cId="2537160579" sldId="311"/>
            <ac:spMk id="4" creationId="{C1EBB92B-6CE9-7C85-D6B3-470B120A9AF2}"/>
          </ac:spMkLst>
        </pc:spChg>
        <pc:spChg chg="mod ord">
          <ac:chgData name="Bandyopadhyay, Rwitam" userId="384ca036-9392-41d8-94fc-a96f43318821" providerId="ADAL" clId="{7E94BBA2-55D5-45B0-8C8F-AE09E3EDA8A5}" dt="2023-03-23T13:20:21.997" v="49" actId="700"/>
          <ac:spMkLst>
            <pc:docMk/>
            <pc:sldMk cId="2537160579" sldId="311"/>
            <ac:spMk id="5" creationId="{7A3B7440-1D8E-4866-23C4-926578DDB163}"/>
          </ac:spMkLst>
        </pc:spChg>
        <pc:spChg chg="mod ord">
          <ac:chgData name="Bandyopadhyay, Rwitam" userId="384ca036-9392-41d8-94fc-a96f43318821" providerId="ADAL" clId="{7E94BBA2-55D5-45B0-8C8F-AE09E3EDA8A5}" dt="2023-03-23T13:20:21.997" v="49" actId="700"/>
          <ac:spMkLst>
            <pc:docMk/>
            <pc:sldMk cId="2537160579" sldId="311"/>
            <ac:spMk id="6" creationId="{8E26DAB5-4B60-C291-41A3-E20076A0E57D}"/>
          </ac:spMkLst>
        </pc:spChg>
        <pc:spChg chg="add mod ord">
          <ac:chgData name="Bandyopadhyay, Rwitam" userId="384ca036-9392-41d8-94fc-a96f43318821" providerId="ADAL" clId="{7E94BBA2-55D5-45B0-8C8F-AE09E3EDA8A5}" dt="2023-03-23T13:21:49.824" v="77" actId="20577"/>
          <ac:spMkLst>
            <pc:docMk/>
            <pc:sldMk cId="2537160579" sldId="311"/>
            <ac:spMk id="7" creationId="{2C081443-55DF-1635-45B2-3F91EEC2845C}"/>
          </ac:spMkLst>
        </pc:spChg>
        <pc:spChg chg="add del mod ord">
          <ac:chgData name="Bandyopadhyay, Rwitam" userId="384ca036-9392-41d8-94fc-a96f43318821" providerId="ADAL" clId="{7E94BBA2-55D5-45B0-8C8F-AE09E3EDA8A5}" dt="2023-03-23T13:22:09.278" v="144" actId="478"/>
          <ac:spMkLst>
            <pc:docMk/>
            <pc:sldMk cId="2537160579" sldId="311"/>
            <ac:spMk id="8" creationId="{07592A2D-BB73-BF72-90C8-E91BCD11CD43}"/>
          </ac:spMkLst>
        </pc:spChg>
        <pc:spChg chg="add mod ord">
          <ac:chgData name="Bandyopadhyay, Rwitam" userId="384ca036-9392-41d8-94fc-a96f43318821" providerId="ADAL" clId="{7E94BBA2-55D5-45B0-8C8F-AE09E3EDA8A5}" dt="2023-03-23T13:43:19.934" v="707" actId="6549"/>
          <ac:spMkLst>
            <pc:docMk/>
            <pc:sldMk cId="2537160579" sldId="311"/>
            <ac:spMk id="9" creationId="{4F70F02A-E6CF-D88A-343A-A12EAA88AB63}"/>
          </ac:spMkLst>
        </pc:spChg>
        <pc:graphicFrameChg chg="add mod modGraphic">
          <ac:chgData name="Bandyopadhyay, Rwitam" userId="384ca036-9392-41d8-94fc-a96f43318821" providerId="ADAL" clId="{7E94BBA2-55D5-45B0-8C8F-AE09E3EDA8A5}" dt="2023-03-23T13:43:34.032" v="708" actId="1076"/>
          <ac:graphicFrameMkLst>
            <pc:docMk/>
            <pc:sldMk cId="2537160579" sldId="311"/>
            <ac:graphicFrameMk id="10" creationId="{5DF14030-D15B-7E28-F166-5F1B5BCE674E}"/>
          </ac:graphicFrameMkLst>
        </pc:graphicFrameChg>
        <pc:picChg chg="add del mod">
          <ac:chgData name="Bandyopadhyay, Rwitam" userId="384ca036-9392-41d8-94fc-a96f43318821" providerId="ADAL" clId="{7E94BBA2-55D5-45B0-8C8F-AE09E3EDA8A5}" dt="2023-03-23T13:30:53.316" v="548" actId="478"/>
          <ac:picMkLst>
            <pc:docMk/>
            <pc:sldMk cId="2537160579" sldId="311"/>
            <ac:picMk id="1026" creationId="{D741D781-CA9F-0435-1139-16D3FBEA0AA1}"/>
          </ac:picMkLst>
        </pc:picChg>
      </pc:sldChg>
      <pc:sldChg chg="delSp modSp new mod modNotesTx">
        <pc:chgData name="Bandyopadhyay, Rwitam" userId="384ca036-9392-41d8-94fc-a96f43318821" providerId="ADAL" clId="{7E94BBA2-55D5-45B0-8C8F-AE09E3EDA8A5}" dt="2023-03-25T21:49:37.015" v="3279" actId="20577"/>
        <pc:sldMkLst>
          <pc:docMk/>
          <pc:sldMk cId="996384281" sldId="312"/>
        </pc:sldMkLst>
        <pc:spChg chg="mod">
          <ac:chgData name="Bandyopadhyay, Rwitam" userId="384ca036-9392-41d8-94fc-a96f43318821" providerId="ADAL" clId="{7E94BBA2-55D5-45B0-8C8F-AE09E3EDA8A5}" dt="2023-03-23T13:43:57.948" v="737" actId="20577"/>
          <ac:spMkLst>
            <pc:docMk/>
            <pc:sldMk cId="996384281" sldId="312"/>
            <ac:spMk id="2" creationId="{B2C74FB5-9201-8B66-9917-1C726A2EBA07}"/>
          </ac:spMkLst>
        </pc:spChg>
        <pc:spChg chg="del">
          <ac:chgData name="Bandyopadhyay, Rwitam" userId="384ca036-9392-41d8-94fc-a96f43318821" providerId="ADAL" clId="{7E94BBA2-55D5-45B0-8C8F-AE09E3EDA8A5}" dt="2023-03-23T13:45:31.495" v="773" actId="478"/>
          <ac:spMkLst>
            <pc:docMk/>
            <pc:sldMk cId="996384281" sldId="312"/>
            <ac:spMk id="3" creationId="{D82D2668-BBFE-AC75-A3A3-0D8519DCF8B4}"/>
          </ac:spMkLst>
        </pc:spChg>
        <pc:spChg chg="mod">
          <ac:chgData name="Bandyopadhyay, Rwitam" userId="384ca036-9392-41d8-94fc-a96f43318821" providerId="ADAL" clId="{7E94BBA2-55D5-45B0-8C8F-AE09E3EDA8A5}" dt="2023-03-25T04:32:46.336" v="1458" actId="6549"/>
          <ac:spMkLst>
            <pc:docMk/>
            <pc:sldMk cId="996384281" sldId="312"/>
            <ac:spMk id="4" creationId="{4FE9F7E5-54E4-06B3-3AA0-D4604F076D46}"/>
          </ac:spMkLst>
        </pc:spChg>
      </pc:sldChg>
      <pc:sldChg chg="addSp delSp modSp new mod ord modAnim modNotesTx">
        <pc:chgData name="Bandyopadhyay, Rwitam" userId="384ca036-9392-41d8-94fc-a96f43318821" providerId="ADAL" clId="{7E94BBA2-55D5-45B0-8C8F-AE09E3EDA8A5}" dt="2023-03-27T18:42:10.905" v="5465" actId="6549"/>
        <pc:sldMkLst>
          <pc:docMk/>
          <pc:sldMk cId="2543518277" sldId="318"/>
        </pc:sldMkLst>
        <pc:spChg chg="mod">
          <ac:chgData name="Bandyopadhyay, Rwitam" userId="384ca036-9392-41d8-94fc-a96f43318821" providerId="ADAL" clId="{7E94BBA2-55D5-45B0-8C8F-AE09E3EDA8A5}" dt="2023-03-24T18:55:04.710" v="890" actId="20577"/>
          <ac:spMkLst>
            <pc:docMk/>
            <pc:sldMk cId="2543518277" sldId="318"/>
            <ac:spMk id="2" creationId="{7D848A43-C3A3-44AB-EA40-8CF826605A89}"/>
          </ac:spMkLst>
        </pc:spChg>
        <pc:spChg chg="mod">
          <ac:chgData name="Bandyopadhyay, Rwitam" userId="384ca036-9392-41d8-94fc-a96f43318821" providerId="ADAL" clId="{7E94BBA2-55D5-45B0-8C8F-AE09E3EDA8A5}" dt="2023-03-24T18:56:56.899" v="923" actId="20577"/>
          <ac:spMkLst>
            <pc:docMk/>
            <pc:sldMk cId="2543518277" sldId="318"/>
            <ac:spMk id="3" creationId="{072D540E-A34D-0418-D843-35EBB8020F06}"/>
          </ac:spMkLst>
        </pc:spChg>
        <pc:spChg chg="del">
          <ac:chgData name="Bandyopadhyay, Rwitam" userId="384ca036-9392-41d8-94fc-a96f43318821" providerId="ADAL" clId="{7E94BBA2-55D5-45B0-8C8F-AE09E3EDA8A5}" dt="2023-03-24T18:55:11.502" v="893" actId="478"/>
          <ac:spMkLst>
            <pc:docMk/>
            <pc:sldMk cId="2543518277" sldId="318"/>
            <ac:spMk id="4" creationId="{C04E285C-EA61-68FE-EB50-FAB022364EB3}"/>
          </ac:spMkLst>
        </pc:spChg>
        <pc:spChg chg="add mod">
          <ac:chgData name="Bandyopadhyay, Rwitam" userId="384ca036-9392-41d8-94fc-a96f43318821" providerId="ADAL" clId="{7E94BBA2-55D5-45B0-8C8F-AE09E3EDA8A5}" dt="2023-03-24T19:01:09.270" v="963" actId="6549"/>
          <ac:spMkLst>
            <pc:docMk/>
            <pc:sldMk cId="2543518277" sldId="318"/>
            <ac:spMk id="9" creationId="{8950D963-11EC-D2A9-998A-50FD147DE52C}"/>
          </ac:spMkLst>
        </pc:spChg>
        <pc:spChg chg="add mod">
          <ac:chgData name="Bandyopadhyay, Rwitam" userId="384ca036-9392-41d8-94fc-a96f43318821" providerId="ADAL" clId="{7E94BBA2-55D5-45B0-8C8F-AE09E3EDA8A5}" dt="2023-03-24T21:29:35.828" v="970" actId="208"/>
          <ac:spMkLst>
            <pc:docMk/>
            <pc:sldMk cId="2543518277" sldId="318"/>
            <ac:spMk id="10" creationId="{EFC95F67-3197-06B2-5D47-FFFFC2BC408D}"/>
          </ac:spMkLst>
        </pc:spChg>
        <pc:spChg chg="add mod">
          <ac:chgData name="Bandyopadhyay, Rwitam" userId="384ca036-9392-41d8-94fc-a96f43318821" providerId="ADAL" clId="{7E94BBA2-55D5-45B0-8C8F-AE09E3EDA8A5}" dt="2023-03-24T21:30:15.059" v="991" actId="1076"/>
          <ac:spMkLst>
            <pc:docMk/>
            <pc:sldMk cId="2543518277" sldId="318"/>
            <ac:spMk id="11" creationId="{07DE6207-3927-015C-AD84-58AC44029CCB}"/>
          </ac:spMkLst>
        </pc:spChg>
        <pc:spChg chg="add mod">
          <ac:chgData name="Bandyopadhyay, Rwitam" userId="384ca036-9392-41d8-94fc-a96f43318821" providerId="ADAL" clId="{7E94BBA2-55D5-45B0-8C8F-AE09E3EDA8A5}" dt="2023-03-24T21:34:53.386" v="1074" actId="14100"/>
          <ac:spMkLst>
            <pc:docMk/>
            <pc:sldMk cId="2543518277" sldId="318"/>
            <ac:spMk id="12" creationId="{5232BC9F-EF52-E6A1-84CE-D1A92F3C4543}"/>
          </ac:spMkLst>
        </pc:spChg>
        <pc:spChg chg="add mod">
          <ac:chgData name="Bandyopadhyay, Rwitam" userId="384ca036-9392-41d8-94fc-a96f43318821" providerId="ADAL" clId="{7E94BBA2-55D5-45B0-8C8F-AE09E3EDA8A5}" dt="2023-03-24T21:35:12.372" v="1085" actId="1076"/>
          <ac:spMkLst>
            <pc:docMk/>
            <pc:sldMk cId="2543518277" sldId="318"/>
            <ac:spMk id="13" creationId="{7CD16D23-E7C2-2B96-C34A-B7081899BFB7}"/>
          </ac:spMkLst>
        </pc:spChg>
        <pc:picChg chg="add mod">
          <ac:chgData name="Bandyopadhyay, Rwitam" userId="384ca036-9392-41d8-94fc-a96f43318821" providerId="ADAL" clId="{7E94BBA2-55D5-45B0-8C8F-AE09E3EDA8A5}" dt="2023-03-24T18:57:04.190" v="925" actId="1076"/>
          <ac:picMkLst>
            <pc:docMk/>
            <pc:sldMk cId="2543518277" sldId="318"/>
            <ac:picMk id="8" creationId="{395DDC98-6C58-191A-9CB7-CF4A850F6183}"/>
          </ac:picMkLst>
        </pc:picChg>
      </pc:sldChg>
      <pc:sldChg chg="addSp delSp modSp new mod modNotesTx">
        <pc:chgData name="Bandyopadhyay, Rwitam" userId="384ca036-9392-41d8-94fc-a96f43318821" providerId="ADAL" clId="{7E94BBA2-55D5-45B0-8C8F-AE09E3EDA8A5}" dt="2023-03-27T18:50:23.071" v="5480" actId="20577"/>
        <pc:sldMkLst>
          <pc:docMk/>
          <pc:sldMk cId="4274619372" sldId="319"/>
        </pc:sldMkLst>
        <pc:spChg chg="mod">
          <ac:chgData name="Bandyopadhyay, Rwitam" userId="384ca036-9392-41d8-94fc-a96f43318821" providerId="ADAL" clId="{7E94BBA2-55D5-45B0-8C8F-AE09E3EDA8A5}" dt="2023-03-25T03:47:29.774" v="1151" actId="20577"/>
          <ac:spMkLst>
            <pc:docMk/>
            <pc:sldMk cId="4274619372" sldId="319"/>
            <ac:spMk id="2" creationId="{3CB5E037-840E-E110-ACC6-F10F282D8AA2}"/>
          </ac:spMkLst>
        </pc:spChg>
        <pc:spChg chg="mod">
          <ac:chgData name="Bandyopadhyay, Rwitam" userId="384ca036-9392-41d8-94fc-a96f43318821" providerId="ADAL" clId="{7E94BBA2-55D5-45B0-8C8F-AE09E3EDA8A5}" dt="2023-03-25T03:49:25.702" v="1219" actId="1076"/>
          <ac:spMkLst>
            <pc:docMk/>
            <pc:sldMk cId="4274619372" sldId="319"/>
            <ac:spMk id="3" creationId="{F336E33D-6BE4-710B-1CA1-FC45526E047A}"/>
          </ac:spMkLst>
        </pc:spChg>
        <pc:spChg chg="del">
          <ac:chgData name="Bandyopadhyay, Rwitam" userId="384ca036-9392-41d8-94fc-a96f43318821" providerId="ADAL" clId="{7E94BBA2-55D5-45B0-8C8F-AE09E3EDA8A5}" dt="2023-03-25T04:12:22.663" v="1220" actId="478"/>
          <ac:spMkLst>
            <pc:docMk/>
            <pc:sldMk cId="4274619372" sldId="319"/>
            <ac:spMk id="4" creationId="{8DD80D09-6CD1-ACA0-EF1D-F7CA52CCED22}"/>
          </ac:spMkLst>
        </pc:spChg>
        <pc:spChg chg="add mod">
          <ac:chgData name="Bandyopadhyay, Rwitam" userId="384ca036-9392-41d8-94fc-a96f43318821" providerId="ADAL" clId="{7E94BBA2-55D5-45B0-8C8F-AE09E3EDA8A5}" dt="2023-03-25T04:14:39.523" v="1245" actId="20577"/>
          <ac:spMkLst>
            <pc:docMk/>
            <pc:sldMk cId="4274619372" sldId="319"/>
            <ac:spMk id="7" creationId="{C8E56354-7203-E6B2-1EF5-DC0873B723E9}"/>
          </ac:spMkLst>
        </pc:spChg>
        <pc:grpChg chg="mod">
          <ac:chgData name="Bandyopadhyay, Rwitam" userId="384ca036-9392-41d8-94fc-a96f43318821" providerId="ADAL" clId="{7E94BBA2-55D5-45B0-8C8F-AE09E3EDA8A5}" dt="2023-03-27T18:50:08.411" v="5469"/>
          <ac:grpSpMkLst>
            <pc:docMk/>
            <pc:sldMk cId="4274619372" sldId="319"/>
            <ac:grpSpMk id="10" creationId="{6200C62E-A028-ADD9-CBE8-DA5B50E29965}"/>
          </ac:grpSpMkLst>
        </pc:grpChg>
        <pc:picChg chg="add mod">
          <ac:chgData name="Bandyopadhyay, Rwitam" userId="384ca036-9392-41d8-94fc-a96f43318821" providerId="ADAL" clId="{7E94BBA2-55D5-45B0-8C8F-AE09E3EDA8A5}" dt="2023-03-25T04:12:31.584" v="1222" actId="1076"/>
          <ac:picMkLst>
            <pc:docMk/>
            <pc:sldMk cId="4274619372" sldId="319"/>
            <ac:picMk id="1026" creationId="{0B2F959D-5676-8143-7F71-274665B2BA3A}"/>
          </ac:picMkLst>
        </pc:picChg>
        <pc:inkChg chg="add mod">
          <ac:chgData name="Bandyopadhyay, Rwitam" userId="384ca036-9392-41d8-94fc-a96f43318821" providerId="ADAL" clId="{7E94BBA2-55D5-45B0-8C8F-AE09E3EDA8A5}" dt="2023-03-27T18:50:08.411" v="5469"/>
          <ac:inkMkLst>
            <pc:docMk/>
            <pc:sldMk cId="4274619372" sldId="319"/>
            <ac:inkMk id="4" creationId="{26420111-EA7C-B155-EA8E-E3F014B96C42}"/>
          </ac:inkMkLst>
        </pc:inkChg>
        <pc:inkChg chg="add mod">
          <ac:chgData name="Bandyopadhyay, Rwitam" userId="384ca036-9392-41d8-94fc-a96f43318821" providerId="ADAL" clId="{7E94BBA2-55D5-45B0-8C8F-AE09E3EDA8A5}" dt="2023-03-27T18:50:08.411" v="5469"/>
          <ac:inkMkLst>
            <pc:docMk/>
            <pc:sldMk cId="4274619372" sldId="319"/>
            <ac:inkMk id="8" creationId="{E408CFDD-ECDB-5E54-1627-5D61C9DA90C4}"/>
          </ac:inkMkLst>
        </pc:inkChg>
        <pc:inkChg chg="add mod">
          <ac:chgData name="Bandyopadhyay, Rwitam" userId="384ca036-9392-41d8-94fc-a96f43318821" providerId="ADAL" clId="{7E94BBA2-55D5-45B0-8C8F-AE09E3EDA8A5}" dt="2023-03-27T18:50:08.411" v="5469"/>
          <ac:inkMkLst>
            <pc:docMk/>
            <pc:sldMk cId="4274619372" sldId="319"/>
            <ac:inkMk id="9" creationId="{8505FAE9-95DF-FB27-79B1-7AB5F64AA74E}"/>
          </ac:inkMkLst>
        </pc:inkChg>
      </pc:sldChg>
      <pc:sldChg chg="addSp delSp modSp add mod modNotesTx">
        <pc:chgData name="Bandyopadhyay, Rwitam" userId="384ca036-9392-41d8-94fc-a96f43318821" providerId="ADAL" clId="{7E94BBA2-55D5-45B0-8C8F-AE09E3EDA8A5}" dt="2023-03-25T15:27:32.874" v="1937" actId="20577"/>
        <pc:sldMkLst>
          <pc:docMk/>
          <pc:sldMk cId="1785024005" sldId="320"/>
        </pc:sldMkLst>
        <pc:spChg chg="mod">
          <ac:chgData name="Bandyopadhyay, Rwitam" userId="384ca036-9392-41d8-94fc-a96f43318821" providerId="ADAL" clId="{7E94BBA2-55D5-45B0-8C8F-AE09E3EDA8A5}" dt="2023-03-25T04:16:50.815" v="1273" actId="20577"/>
          <ac:spMkLst>
            <pc:docMk/>
            <pc:sldMk cId="1785024005" sldId="320"/>
            <ac:spMk id="2" creationId="{3CB5E037-840E-E110-ACC6-F10F282D8AA2}"/>
          </ac:spMkLst>
        </pc:spChg>
        <pc:spChg chg="del">
          <ac:chgData name="Bandyopadhyay, Rwitam" userId="384ca036-9392-41d8-94fc-a96f43318821" providerId="ADAL" clId="{7E94BBA2-55D5-45B0-8C8F-AE09E3EDA8A5}" dt="2023-03-25T04:17:01.903" v="1275" actId="478"/>
          <ac:spMkLst>
            <pc:docMk/>
            <pc:sldMk cId="1785024005" sldId="320"/>
            <ac:spMk id="3" creationId="{F336E33D-6BE4-710B-1CA1-FC45526E047A}"/>
          </ac:spMkLst>
        </pc:spChg>
        <pc:spChg chg="add mod">
          <ac:chgData name="Bandyopadhyay, Rwitam" userId="384ca036-9392-41d8-94fc-a96f43318821" providerId="ADAL" clId="{7E94BBA2-55D5-45B0-8C8F-AE09E3EDA8A5}" dt="2023-03-25T04:17:46.931" v="1287" actId="1076"/>
          <ac:spMkLst>
            <pc:docMk/>
            <pc:sldMk cId="1785024005" sldId="320"/>
            <ac:spMk id="8" creationId="{605C98FB-B795-18B7-3E7B-3E13211CC42C}"/>
          </ac:spMkLst>
        </pc:spChg>
        <pc:picChg chg="del">
          <ac:chgData name="Bandyopadhyay, Rwitam" userId="384ca036-9392-41d8-94fc-a96f43318821" providerId="ADAL" clId="{7E94BBA2-55D5-45B0-8C8F-AE09E3EDA8A5}" dt="2023-03-25T04:16:59.280" v="1274" actId="478"/>
          <ac:picMkLst>
            <pc:docMk/>
            <pc:sldMk cId="1785024005" sldId="320"/>
            <ac:picMk id="1026" creationId="{0B2F959D-5676-8143-7F71-274665B2BA3A}"/>
          </ac:picMkLst>
        </pc:picChg>
        <pc:picChg chg="add mod">
          <ac:chgData name="Bandyopadhyay, Rwitam" userId="384ca036-9392-41d8-94fc-a96f43318821" providerId="ADAL" clId="{7E94BBA2-55D5-45B0-8C8F-AE09E3EDA8A5}" dt="2023-03-25T04:18:28.104" v="1298" actId="1076"/>
          <ac:picMkLst>
            <pc:docMk/>
            <pc:sldMk cId="1785024005" sldId="320"/>
            <ac:picMk id="2050" creationId="{2D930525-6FD1-5DEB-2BCF-E64EAF1DEC87}"/>
          </ac:picMkLst>
        </pc:picChg>
      </pc:sldChg>
      <pc:sldChg chg="addSp delSp modSp add mod modShow modNotesTx">
        <pc:chgData name="Bandyopadhyay, Rwitam" userId="384ca036-9392-41d8-94fc-a96f43318821" providerId="ADAL" clId="{7E94BBA2-55D5-45B0-8C8F-AE09E3EDA8A5}" dt="2023-03-27T19:52:44.167" v="5660" actId="729"/>
        <pc:sldMkLst>
          <pc:docMk/>
          <pc:sldMk cId="787058080" sldId="321"/>
        </pc:sldMkLst>
        <pc:spChg chg="mod">
          <ac:chgData name="Bandyopadhyay, Rwitam" userId="384ca036-9392-41d8-94fc-a96f43318821" providerId="ADAL" clId="{7E94BBA2-55D5-45B0-8C8F-AE09E3EDA8A5}" dt="2023-03-25T04:28:03.065" v="1370" actId="20577"/>
          <ac:spMkLst>
            <pc:docMk/>
            <pc:sldMk cId="787058080" sldId="321"/>
            <ac:spMk id="2" creationId="{3CB5E037-840E-E110-ACC6-F10F282D8AA2}"/>
          </ac:spMkLst>
        </pc:spChg>
        <pc:spChg chg="add mod">
          <ac:chgData name="Bandyopadhyay, Rwitam" userId="384ca036-9392-41d8-94fc-a96f43318821" providerId="ADAL" clId="{7E94BBA2-55D5-45B0-8C8F-AE09E3EDA8A5}" dt="2023-03-25T04:31:39.945" v="1451"/>
          <ac:spMkLst>
            <pc:docMk/>
            <pc:sldMk cId="787058080" sldId="321"/>
            <ac:spMk id="3" creationId="{56B13F7E-6485-3CD3-F394-195394DF7A30}"/>
          </ac:spMkLst>
        </pc:spChg>
        <pc:spChg chg="del">
          <ac:chgData name="Bandyopadhyay, Rwitam" userId="384ca036-9392-41d8-94fc-a96f43318821" providerId="ADAL" clId="{7E94BBA2-55D5-45B0-8C8F-AE09E3EDA8A5}" dt="2023-03-25T04:31:33.795" v="1450" actId="478"/>
          <ac:spMkLst>
            <pc:docMk/>
            <pc:sldMk cId="787058080" sldId="321"/>
            <ac:spMk id="7" creationId="{C8E56354-7203-E6B2-1EF5-DC0873B723E9}"/>
          </ac:spMkLst>
        </pc:spChg>
        <pc:spChg chg="mod">
          <ac:chgData name="Bandyopadhyay, Rwitam" userId="384ca036-9392-41d8-94fc-a96f43318821" providerId="ADAL" clId="{7E94BBA2-55D5-45B0-8C8F-AE09E3EDA8A5}" dt="2023-03-25T04:28:29.066" v="1449" actId="14100"/>
          <ac:spMkLst>
            <pc:docMk/>
            <pc:sldMk cId="787058080" sldId="321"/>
            <ac:spMk id="8" creationId="{605C98FB-B795-18B7-3E7B-3E13211CC42C}"/>
          </ac:spMkLst>
        </pc:spChg>
        <pc:picChg chg="mod">
          <ac:chgData name="Bandyopadhyay, Rwitam" userId="384ca036-9392-41d8-94fc-a96f43318821" providerId="ADAL" clId="{7E94BBA2-55D5-45B0-8C8F-AE09E3EDA8A5}" dt="2023-03-25T04:24:35.860" v="1318" actId="1076"/>
          <ac:picMkLst>
            <pc:docMk/>
            <pc:sldMk cId="787058080" sldId="321"/>
            <ac:picMk id="2050" creationId="{2D930525-6FD1-5DEB-2BCF-E64EAF1DEC87}"/>
          </ac:picMkLst>
        </pc:picChg>
      </pc:sldChg>
      <pc:sldChg chg="addSp delSp modSp add mod modNotesTx">
        <pc:chgData name="Bandyopadhyay, Rwitam" userId="384ca036-9392-41d8-94fc-a96f43318821" providerId="ADAL" clId="{7E94BBA2-55D5-45B0-8C8F-AE09E3EDA8A5}" dt="2023-03-25T19:03:56.762" v="2780" actId="20577"/>
        <pc:sldMkLst>
          <pc:docMk/>
          <pc:sldMk cId="706830127" sldId="322"/>
        </pc:sldMkLst>
        <pc:spChg chg="mod">
          <ac:chgData name="Bandyopadhyay, Rwitam" userId="384ca036-9392-41d8-94fc-a96f43318821" providerId="ADAL" clId="{7E94BBA2-55D5-45B0-8C8F-AE09E3EDA8A5}" dt="2023-03-25T04:32:57.647" v="1460"/>
          <ac:spMkLst>
            <pc:docMk/>
            <pc:sldMk cId="706830127" sldId="322"/>
            <ac:spMk id="2" creationId="{B2C74FB5-9201-8B66-9917-1C726A2EBA07}"/>
          </ac:spMkLst>
        </pc:spChg>
        <pc:spChg chg="add mod">
          <ac:chgData name="Bandyopadhyay, Rwitam" userId="384ca036-9392-41d8-94fc-a96f43318821" providerId="ADAL" clId="{7E94BBA2-55D5-45B0-8C8F-AE09E3EDA8A5}" dt="2023-03-25T18:49:59.634" v="2146"/>
          <ac:spMkLst>
            <pc:docMk/>
            <pc:sldMk cId="706830127" sldId="322"/>
            <ac:spMk id="3" creationId="{FF5362A9-2C02-4B36-3DDE-7EDF983B3092}"/>
          </ac:spMkLst>
        </pc:spChg>
        <pc:spChg chg="del">
          <ac:chgData name="Bandyopadhyay, Rwitam" userId="384ca036-9392-41d8-94fc-a96f43318821" providerId="ADAL" clId="{7E94BBA2-55D5-45B0-8C8F-AE09E3EDA8A5}" dt="2023-03-25T04:33:00.091" v="1461" actId="478"/>
          <ac:spMkLst>
            <pc:docMk/>
            <pc:sldMk cId="706830127" sldId="322"/>
            <ac:spMk id="4" creationId="{4FE9F7E5-54E4-06B3-3AA0-D4604F076D46}"/>
          </ac:spMkLst>
        </pc:spChg>
        <pc:spChg chg="add del mod">
          <ac:chgData name="Bandyopadhyay, Rwitam" userId="384ca036-9392-41d8-94fc-a96f43318821" providerId="ADAL" clId="{7E94BBA2-55D5-45B0-8C8F-AE09E3EDA8A5}" dt="2023-03-25T04:33:01.800" v="1462" actId="478"/>
          <ac:spMkLst>
            <pc:docMk/>
            <pc:sldMk cId="706830127" sldId="322"/>
            <ac:spMk id="7" creationId="{BA0CCEE0-DAEE-2B07-2637-988E20B4C8DC}"/>
          </ac:spMkLst>
        </pc:spChg>
        <pc:spChg chg="add del">
          <ac:chgData name="Bandyopadhyay, Rwitam" userId="384ca036-9392-41d8-94fc-a96f43318821" providerId="ADAL" clId="{7E94BBA2-55D5-45B0-8C8F-AE09E3EDA8A5}" dt="2023-03-25T04:40:20.623" v="1468" actId="22"/>
          <ac:spMkLst>
            <pc:docMk/>
            <pc:sldMk cId="706830127" sldId="322"/>
            <ac:spMk id="10" creationId="{72DA6FEC-557F-7179-AE70-402E714C9BC1}"/>
          </ac:spMkLst>
        </pc:spChg>
        <pc:graphicFrameChg chg="add del">
          <ac:chgData name="Bandyopadhyay, Rwitam" userId="384ca036-9392-41d8-94fc-a96f43318821" providerId="ADAL" clId="{7E94BBA2-55D5-45B0-8C8F-AE09E3EDA8A5}" dt="2023-03-25T04:40:20.961" v="1469" actId="3680"/>
          <ac:graphicFrameMkLst>
            <pc:docMk/>
            <pc:sldMk cId="706830127" sldId="322"/>
            <ac:graphicFrameMk id="8" creationId="{AD3AB4E3-F06C-8EEE-FA14-FC286488EDC2}"/>
          </ac:graphicFrameMkLst>
        </pc:graphicFrameChg>
        <pc:graphicFrameChg chg="add del mod">
          <ac:chgData name="Bandyopadhyay, Rwitam" userId="384ca036-9392-41d8-94fc-a96f43318821" providerId="ADAL" clId="{7E94BBA2-55D5-45B0-8C8F-AE09E3EDA8A5}" dt="2023-03-25T04:40:26.458" v="1471"/>
          <ac:graphicFrameMkLst>
            <pc:docMk/>
            <pc:sldMk cId="706830127" sldId="322"/>
            <ac:graphicFrameMk id="11" creationId="{58A96923-16E3-0502-22BA-D1677DFE6101}"/>
          </ac:graphicFrameMkLst>
        </pc:graphicFrameChg>
        <pc:graphicFrameChg chg="add del mod">
          <ac:chgData name="Bandyopadhyay, Rwitam" userId="384ca036-9392-41d8-94fc-a96f43318821" providerId="ADAL" clId="{7E94BBA2-55D5-45B0-8C8F-AE09E3EDA8A5}" dt="2023-03-25T04:40:40.612" v="1474" actId="478"/>
          <ac:graphicFrameMkLst>
            <pc:docMk/>
            <pc:sldMk cId="706830127" sldId="322"/>
            <ac:graphicFrameMk id="12" creationId="{C8729624-4436-14D9-CA86-30D36ADB8BC6}"/>
          </ac:graphicFrameMkLst>
        </pc:graphicFrameChg>
        <pc:graphicFrameChg chg="add mod modGraphic">
          <ac:chgData name="Bandyopadhyay, Rwitam" userId="384ca036-9392-41d8-94fc-a96f43318821" providerId="ADAL" clId="{7E94BBA2-55D5-45B0-8C8F-AE09E3EDA8A5}" dt="2023-03-25T19:03:56.762" v="2780" actId="20577"/>
          <ac:graphicFrameMkLst>
            <pc:docMk/>
            <pc:sldMk cId="706830127" sldId="322"/>
            <ac:graphicFrameMk id="13" creationId="{DACA5C21-185F-71A9-BA83-B8ADC1A9DCB5}"/>
          </ac:graphicFrameMkLst>
        </pc:graphicFrameChg>
      </pc:sldChg>
      <pc:sldChg chg="addSp delSp modSp add mod modNotesTx">
        <pc:chgData name="Bandyopadhyay, Rwitam" userId="384ca036-9392-41d8-94fc-a96f43318821" providerId="ADAL" clId="{7E94BBA2-55D5-45B0-8C8F-AE09E3EDA8A5}" dt="2023-03-27T19:08:52.382" v="5649" actId="20577"/>
        <pc:sldMkLst>
          <pc:docMk/>
          <pc:sldMk cId="2710455497" sldId="323"/>
        </pc:sldMkLst>
        <pc:spChg chg="mod">
          <ac:chgData name="Bandyopadhyay, Rwitam" userId="384ca036-9392-41d8-94fc-a96f43318821" providerId="ADAL" clId="{7E94BBA2-55D5-45B0-8C8F-AE09E3EDA8A5}" dt="2023-03-25T18:45:38.242" v="2138" actId="20577"/>
          <ac:spMkLst>
            <pc:docMk/>
            <pc:sldMk cId="2710455497" sldId="323"/>
            <ac:spMk id="2" creationId="{B2C74FB5-9201-8B66-9917-1C726A2EBA07}"/>
          </ac:spMkLst>
        </pc:spChg>
        <pc:spChg chg="add mod">
          <ac:chgData name="Bandyopadhyay, Rwitam" userId="384ca036-9392-41d8-94fc-a96f43318821" providerId="ADAL" clId="{7E94BBA2-55D5-45B0-8C8F-AE09E3EDA8A5}" dt="2023-03-25T18:50:00.812" v="2147"/>
          <ac:spMkLst>
            <pc:docMk/>
            <pc:sldMk cId="2710455497" sldId="323"/>
            <ac:spMk id="7" creationId="{28BEB97D-5BE5-0055-7D2E-D710A1D29863}"/>
          </ac:spMkLst>
        </pc:spChg>
        <pc:graphicFrameChg chg="del modGraphic">
          <ac:chgData name="Bandyopadhyay, Rwitam" userId="384ca036-9392-41d8-94fc-a96f43318821" providerId="ADAL" clId="{7E94BBA2-55D5-45B0-8C8F-AE09E3EDA8A5}" dt="2023-03-25T15:41:42.138" v="2083" actId="478"/>
          <ac:graphicFrameMkLst>
            <pc:docMk/>
            <pc:sldMk cId="2710455497" sldId="323"/>
            <ac:graphicFrameMk id="13" creationId="{DACA5C21-185F-71A9-BA83-B8ADC1A9DCB5}"/>
          </ac:graphicFrameMkLst>
        </pc:graphicFrameChg>
        <pc:picChg chg="add mod">
          <ac:chgData name="Bandyopadhyay, Rwitam" userId="384ca036-9392-41d8-94fc-a96f43318821" providerId="ADAL" clId="{7E94BBA2-55D5-45B0-8C8F-AE09E3EDA8A5}" dt="2023-03-25T18:49:47.908" v="2145" actId="1035"/>
          <ac:picMkLst>
            <pc:docMk/>
            <pc:sldMk cId="2710455497" sldId="323"/>
            <ac:picMk id="4" creationId="{69FB96BB-C0E0-51D7-569C-DA2F74DA06C4}"/>
          </ac:picMkLst>
        </pc:picChg>
      </pc:sldChg>
      <pc:sldChg chg="addSp delSp modSp add mod modNotesTx">
        <pc:chgData name="Bandyopadhyay, Rwitam" userId="384ca036-9392-41d8-94fc-a96f43318821" providerId="ADAL" clId="{7E94BBA2-55D5-45B0-8C8F-AE09E3EDA8A5}" dt="2023-03-25T22:00:43.127" v="3464" actId="478"/>
        <pc:sldMkLst>
          <pc:docMk/>
          <pc:sldMk cId="712544124" sldId="324"/>
        </pc:sldMkLst>
        <pc:spChg chg="mod">
          <ac:chgData name="Bandyopadhyay, Rwitam" userId="384ca036-9392-41d8-94fc-a96f43318821" providerId="ADAL" clId="{7E94BBA2-55D5-45B0-8C8F-AE09E3EDA8A5}" dt="2023-03-25T19:04:59.426" v="2815" actId="20577"/>
          <ac:spMkLst>
            <pc:docMk/>
            <pc:sldMk cId="712544124" sldId="324"/>
            <ac:spMk id="2" creationId="{B2C74FB5-9201-8B66-9917-1C726A2EBA07}"/>
          </ac:spMkLst>
        </pc:spChg>
        <pc:spChg chg="add mod">
          <ac:chgData name="Bandyopadhyay, Rwitam" userId="384ca036-9392-41d8-94fc-a96f43318821" providerId="ADAL" clId="{7E94BBA2-55D5-45B0-8C8F-AE09E3EDA8A5}" dt="2023-03-25T21:45:08.268" v="3139" actId="1076"/>
          <ac:spMkLst>
            <pc:docMk/>
            <pc:sldMk cId="712544124" sldId="324"/>
            <ac:spMk id="3" creationId="{999C1A5C-F891-9808-DE89-61B257F8406C}"/>
          </ac:spMkLst>
        </pc:spChg>
        <pc:spChg chg="del">
          <ac:chgData name="Bandyopadhyay, Rwitam" userId="384ca036-9392-41d8-94fc-a96f43318821" providerId="ADAL" clId="{7E94BBA2-55D5-45B0-8C8F-AE09E3EDA8A5}" dt="2023-03-25T22:00:43.127" v="3464" actId="478"/>
          <ac:spMkLst>
            <pc:docMk/>
            <pc:sldMk cId="712544124" sldId="324"/>
            <ac:spMk id="7" creationId="{28BEB97D-5BE5-0055-7D2E-D710A1D29863}"/>
          </ac:spMkLst>
        </pc:spChg>
        <pc:picChg chg="del">
          <ac:chgData name="Bandyopadhyay, Rwitam" userId="384ca036-9392-41d8-94fc-a96f43318821" providerId="ADAL" clId="{7E94BBA2-55D5-45B0-8C8F-AE09E3EDA8A5}" dt="2023-03-25T19:05:01.067" v="2816" actId="478"/>
          <ac:picMkLst>
            <pc:docMk/>
            <pc:sldMk cId="712544124" sldId="324"/>
            <ac:picMk id="4" creationId="{69FB96BB-C0E0-51D7-569C-DA2F74DA06C4}"/>
          </ac:picMkLst>
        </pc:picChg>
      </pc:sldChg>
      <pc:sldChg chg="delSp modSp add mod modNotesTx">
        <pc:chgData name="Bandyopadhyay, Rwitam" userId="384ca036-9392-41d8-94fc-a96f43318821" providerId="ADAL" clId="{7E94BBA2-55D5-45B0-8C8F-AE09E3EDA8A5}" dt="2023-03-25T22:00:40.775" v="3463" actId="478"/>
        <pc:sldMkLst>
          <pc:docMk/>
          <pc:sldMk cId="21016994" sldId="325"/>
        </pc:sldMkLst>
        <pc:spChg chg="mod">
          <ac:chgData name="Bandyopadhyay, Rwitam" userId="384ca036-9392-41d8-94fc-a96f43318821" providerId="ADAL" clId="{7E94BBA2-55D5-45B0-8C8F-AE09E3EDA8A5}" dt="2023-03-25T21:46:27.134" v="3152" actId="20577"/>
          <ac:spMkLst>
            <pc:docMk/>
            <pc:sldMk cId="21016994" sldId="325"/>
            <ac:spMk id="2" creationId="{B2C74FB5-9201-8B66-9917-1C726A2EBA07}"/>
          </ac:spMkLst>
        </pc:spChg>
        <pc:spChg chg="mod">
          <ac:chgData name="Bandyopadhyay, Rwitam" userId="384ca036-9392-41d8-94fc-a96f43318821" providerId="ADAL" clId="{7E94BBA2-55D5-45B0-8C8F-AE09E3EDA8A5}" dt="2023-03-25T21:48:29.494" v="3171"/>
          <ac:spMkLst>
            <pc:docMk/>
            <pc:sldMk cId="21016994" sldId="325"/>
            <ac:spMk id="3" creationId="{999C1A5C-F891-9808-DE89-61B257F8406C}"/>
          </ac:spMkLst>
        </pc:spChg>
        <pc:spChg chg="del">
          <ac:chgData name="Bandyopadhyay, Rwitam" userId="384ca036-9392-41d8-94fc-a96f43318821" providerId="ADAL" clId="{7E94BBA2-55D5-45B0-8C8F-AE09E3EDA8A5}" dt="2023-03-25T22:00:40.775" v="3463" actId="478"/>
          <ac:spMkLst>
            <pc:docMk/>
            <pc:sldMk cId="21016994" sldId="325"/>
            <ac:spMk id="7" creationId="{28BEB97D-5BE5-0055-7D2E-D710A1D29863}"/>
          </ac:spMkLst>
        </pc:spChg>
      </pc:sldChg>
      <pc:sldChg chg="addSp modSp add mod modNotesTx">
        <pc:chgData name="Bandyopadhyay, Rwitam" userId="384ca036-9392-41d8-94fc-a96f43318821" providerId="ADAL" clId="{7E94BBA2-55D5-45B0-8C8F-AE09E3EDA8A5}" dt="2023-03-25T22:12:13.226" v="3495" actId="20577"/>
        <pc:sldMkLst>
          <pc:docMk/>
          <pc:sldMk cId="733108887" sldId="326"/>
        </pc:sldMkLst>
        <pc:spChg chg="mod">
          <ac:chgData name="Bandyopadhyay, Rwitam" userId="384ca036-9392-41d8-94fc-a96f43318821" providerId="ADAL" clId="{7E94BBA2-55D5-45B0-8C8F-AE09E3EDA8A5}" dt="2023-03-25T21:55:47.147" v="3358" actId="20577"/>
          <ac:spMkLst>
            <pc:docMk/>
            <pc:sldMk cId="733108887" sldId="326"/>
            <ac:spMk id="2" creationId="{B2C74FB5-9201-8B66-9917-1C726A2EBA07}"/>
          </ac:spMkLst>
        </pc:spChg>
        <pc:spChg chg="mod">
          <ac:chgData name="Bandyopadhyay, Rwitam" userId="384ca036-9392-41d8-94fc-a96f43318821" providerId="ADAL" clId="{7E94BBA2-55D5-45B0-8C8F-AE09E3EDA8A5}" dt="2023-03-25T22:00:04.807" v="3459" actId="20577"/>
          <ac:spMkLst>
            <pc:docMk/>
            <pc:sldMk cId="733108887" sldId="326"/>
            <ac:spMk id="3" creationId="{999C1A5C-F891-9808-DE89-61B257F8406C}"/>
          </ac:spMkLst>
        </pc:spChg>
        <pc:picChg chg="add mod">
          <ac:chgData name="Bandyopadhyay, Rwitam" userId="384ca036-9392-41d8-94fc-a96f43318821" providerId="ADAL" clId="{7E94BBA2-55D5-45B0-8C8F-AE09E3EDA8A5}" dt="2023-03-25T22:01:03.183" v="3467" actId="1036"/>
          <ac:picMkLst>
            <pc:docMk/>
            <pc:sldMk cId="733108887" sldId="326"/>
            <ac:picMk id="8" creationId="{BCBAD712-FE74-554C-A5F5-4B13016E409F}"/>
          </ac:picMkLst>
        </pc:picChg>
      </pc:sldChg>
      <pc:sldChg chg="modSp add mod ord modNotesTx">
        <pc:chgData name="Bandyopadhyay, Rwitam" userId="384ca036-9392-41d8-94fc-a96f43318821" providerId="ADAL" clId="{7E94BBA2-55D5-45B0-8C8F-AE09E3EDA8A5}" dt="2023-03-25T22:24:28.013" v="3926" actId="20577"/>
        <pc:sldMkLst>
          <pc:docMk/>
          <pc:sldMk cId="3106768405" sldId="327"/>
        </pc:sldMkLst>
        <pc:spChg chg="mod">
          <ac:chgData name="Bandyopadhyay, Rwitam" userId="384ca036-9392-41d8-94fc-a96f43318821" providerId="ADAL" clId="{7E94BBA2-55D5-45B0-8C8F-AE09E3EDA8A5}" dt="2023-03-25T22:15:15.947" v="3516" actId="20577"/>
          <ac:spMkLst>
            <pc:docMk/>
            <pc:sldMk cId="3106768405" sldId="327"/>
            <ac:spMk id="2" creationId="{B2C74FB5-9201-8B66-9917-1C726A2EBA07}"/>
          </ac:spMkLst>
        </pc:spChg>
        <pc:spChg chg="mod">
          <ac:chgData name="Bandyopadhyay, Rwitam" userId="384ca036-9392-41d8-94fc-a96f43318821" providerId="ADAL" clId="{7E94BBA2-55D5-45B0-8C8F-AE09E3EDA8A5}" dt="2023-03-25T22:24:28.013" v="3926" actId="20577"/>
          <ac:spMkLst>
            <pc:docMk/>
            <pc:sldMk cId="3106768405" sldId="327"/>
            <ac:spMk id="3" creationId="{999C1A5C-F891-9808-DE89-61B257F8406C}"/>
          </ac:spMkLst>
        </pc:spChg>
      </pc:sldChg>
      <pc:sldChg chg="addSp delSp modSp add mod modNotesTx">
        <pc:chgData name="Bandyopadhyay, Rwitam" userId="384ca036-9392-41d8-94fc-a96f43318821" providerId="ADAL" clId="{7E94BBA2-55D5-45B0-8C8F-AE09E3EDA8A5}" dt="2023-03-27T17:42:33.701" v="5056" actId="20577"/>
        <pc:sldMkLst>
          <pc:docMk/>
          <pc:sldMk cId="2559387440" sldId="328"/>
        </pc:sldMkLst>
        <pc:spChg chg="mod">
          <ac:chgData name="Bandyopadhyay, Rwitam" userId="384ca036-9392-41d8-94fc-a96f43318821" providerId="ADAL" clId="{7E94BBA2-55D5-45B0-8C8F-AE09E3EDA8A5}" dt="2023-03-25T22:28:58.881" v="3951" actId="20577"/>
          <ac:spMkLst>
            <pc:docMk/>
            <pc:sldMk cId="2559387440" sldId="328"/>
            <ac:spMk id="2" creationId="{B2C74FB5-9201-8B66-9917-1C726A2EBA07}"/>
          </ac:spMkLst>
        </pc:spChg>
        <pc:spChg chg="add mod">
          <ac:chgData name="Bandyopadhyay, Rwitam" userId="384ca036-9392-41d8-94fc-a96f43318821" providerId="ADAL" clId="{7E94BBA2-55D5-45B0-8C8F-AE09E3EDA8A5}" dt="2023-03-26T00:12:28.027" v="4018"/>
          <ac:spMkLst>
            <pc:docMk/>
            <pc:sldMk cId="2559387440" sldId="328"/>
            <ac:spMk id="3" creationId="{64701C8C-F759-736A-519A-6EF766D4105E}"/>
          </ac:spMkLst>
        </pc:spChg>
        <pc:spChg chg="del">
          <ac:chgData name="Bandyopadhyay, Rwitam" userId="384ca036-9392-41d8-94fc-a96f43318821" providerId="ADAL" clId="{7E94BBA2-55D5-45B0-8C8F-AE09E3EDA8A5}" dt="2023-03-25T22:29:01.847" v="3952" actId="478"/>
          <ac:spMkLst>
            <pc:docMk/>
            <pc:sldMk cId="2559387440" sldId="328"/>
            <ac:spMk id="3" creationId="{999C1A5C-F891-9808-DE89-61B257F8406C}"/>
          </ac:spMkLst>
        </pc:spChg>
        <pc:spChg chg="add mod">
          <ac:chgData name="Bandyopadhyay, Rwitam" userId="384ca036-9392-41d8-94fc-a96f43318821" providerId="ADAL" clId="{7E94BBA2-55D5-45B0-8C8F-AE09E3EDA8A5}" dt="2023-03-27T17:42:33.701" v="5056" actId="20577"/>
          <ac:spMkLst>
            <pc:docMk/>
            <pc:sldMk cId="2559387440" sldId="328"/>
            <ac:spMk id="4" creationId="{A085BA07-78E8-4717-95DB-69B476DE8F0B}"/>
          </ac:spMkLst>
        </pc:spChg>
        <pc:picChg chg="add mod modCrop">
          <ac:chgData name="Bandyopadhyay, Rwitam" userId="384ca036-9392-41d8-94fc-a96f43318821" providerId="ADAL" clId="{7E94BBA2-55D5-45B0-8C8F-AE09E3EDA8A5}" dt="2023-03-27T17:38:57.280" v="4959" actId="1076"/>
          <ac:picMkLst>
            <pc:docMk/>
            <pc:sldMk cId="2559387440" sldId="328"/>
            <ac:picMk id="8" creationId="{E88FAA56-57C1-BFE5-5F87-07A25869A2E9}"/>
          </ac:picMkLst>
        </pc:picChg>
        <pc:picChg chg="add del mod">
          <ac:chgData name="Bandyopadhyay, Rwitam" userId="384ca036-9392-41d8-94fc-a96f43318821" providerId="ADAL" clId="{7E94BBA2-55D5-45B0-8C8F-AE09E3EDA8A5}" dt="2023-03-27T17:31:45.851" v="4768" actId="478"/>
          <ac:picMkLst>
            <pc:docMk/>
            <pc:sldMk cId="2559387440" sldId="328"/>
            <ac:picMk id="10" creationId="{12195D5A-C94E-D08F-1DF7-88FDC211F827}"/>
          </ac:picMkLst>
        </pc:picChg>
        <pc:picChg chg="add mod modCrop">
          <ac:chgData name="Bandyopadhyay, Rwitam" userId="384ca036-9392-41d8-94fc-a96f43318821" providerId="ADAL" clId="{7E94BBA2-55D5-45B0-8C8F-AE09E3EDA8A5}" dt="2023-03-27T17:38:46.610" v="4958" actId="1076"/>
          <ac:picMkLst>
            <pc:docMk/>
            <pc:sldMk cId="2559387440" sldId="328"/>
            <ac:picMk id="12" creationId="{8F8A9CF8-C72F-744F-FBB8-BB06F91AE12A}"/>
          </ac:picMkLst>
        </pc:picChg>
        <pc:picChg chg="add mod modCrop">
          <ac:chgData name="Bandyopadhyay, Rwitam" userId="384ca036-9392-41d8-94fc-a96f43318821" providerId="ADAL" clId="{7E94BBA2-55D5-45B0-8C8F-AE09E3EDA8A5}" dt="2023-03-27T17:39:04.387" v="4960" actId="1076"/>
          <ac:picMkLst>
            <pc:docMk/>
            <pc:sldMk cId="2559387440" sldId="328"/>
            <ac:picMk id="14" creationId="{575732B4-1331-B801-72DC-4A4AE63E0589}"/>
          </ac:picMkLst>
        </pc:picChg>
      </pc:sldChg>
      <pc:sldChg chg="addSp delSp modSp add mod modNotesTx">
        <pc:chgData name="Bandyopadhyay, Rwitam" userId="384ca036-9392-41d8-94fc-a96f43318821" providerId="ADAL" clId="{7E94BBA2-55D5-45B0-8C8F-AE09E3EDA8A5}" dt="2023-03-27T18:27:20.115" v="5193" actId="20577"/>
        <pc:sldMkLst>
          <pc:docMk/>
          <pc:sldMk cId="3536519065" sldId="329"/>
        </pc:sldMkLst>
        <pc:spChg chg="mod">
          <ac:chgData name="Bandyopadhyay, Rwitam" userId="384ca036-9392-41d8-94fc-a96f43318821" providerId="ADAL" clId="{7E94BBA2-55D5-45B0-8C8F-AE09E3EDA8A5}" dt="2023-03-27T17:42:51.585" v="5057"/>
          <ac:spMkLst>
            <pc:docMk/>
            <pc:sldMk cId="3536519065" sldId="329"/>
            <ac:spMk id="4" creationId="{A085BA07-78E8-4717-95DB-69B476DE8F0B}"/>
          </ac:spMkLst>
        </pc:spChg>
        <pc:picChg chg="del">
          <ac:chgData name="Bandyopadhyay, Rwitam" userId="384ca036-9392-41d8-94fc-a96f43318821" providerId="ADAL" clId="{7E94BBA2-55D5-45B0-8C8F-AE09E3EDA8A5}" dt="2023-03-26T00:14:21.953" v="4025" actId="478"/>
          <ac:picMkLst>
            <pc:docMk/>
            <pc:sldMk cId="3536519065" sldId="329"/>
            <ac:picMk id="8" creationId="{E88FAA56-57C1-BFE5-5F87-07A25869A2E9}"/>
          </ac:picMkLst>
        </pc:picChg>
        <pc:picChg chg="add mod modCrop">
          <ac:chgData name="Bandyopadhyay, Rwitam" userId="384ca036-9392-41d8-94fc-a96f43318821" providerId="ADAL" clId="{7E94BBA2-55D5-45B0-8C8F-AE09E3EDA8A5}" dt="2023-03-27T17:47:06.134" v="5094" actId="14100"/>
          <ac:picMkLst>
            <pc:docMk/>
            <pc:sldMk cId="3536519065" sldId="329"/>
            <ac:picMk id="9" creationId="{9D4D7EE1-940D-20F0-896F-E7BFC81E94B1}"/>
          </ac:picMkLst>
        </pc:picChg>
        <pc:picChg chg="del">
          <ac:chgData name="Bandyopadhyay, Rwitam" userId="384ca036-9392-41d8-94fc-a96f43318821" providerId="ADAL" clId="{7E94BBA2-55D5-45B0-8C8F-AE09E3EDA8A5}" dt="2023-03-26T00:14:21.552" v="4024" actId="478"/>
          <ac:picMkLst>
            <pc:docMk/>
            <pc:sldMk cId="3536519065" sldId="329"/>
            <ac:picMk id="10" creationId="{12195D5A-C94E-D08F-1DF7-88FDC211F827}"/>
          </ac:picMkLst>
        </pc:picChg>
        <pc:picChg chg="del">
          <ac:chgData name="Bandyopadhyay, Rwitam" userId="384ca036-9392-41d8-94fc-a96f43318821" providerId="ADAL" clId="{7E94BBA2-55D5-45B0-8C8F-AE09E3EDA8A5}" dt="2023-03-26T00:14:22.400" v="4026" actId="478"/>
          <ac:picMkLst>
            <pc:docMk/>
            <pc:sldMk cId="3536519065" sldId="329"/>
            <ac:picMk id="12" creationId="{8F8A9CF8-C72F-744F-FBB8-BB06F91AE12A}"/>
          </ac:picMkLst>
        </pc:picChg>
        <pc:picChg chg="add mod modCrop">
          <ac:chgData name="Bandyopadhyay, Rwitam" userId="384ca036-9392-41d8-94fc-a96f43318821" providerId="ADAL" clId="{7E94BBA2-55D5-45B0-8C8F-AE09E3EDA8A5}" dt="2023-03-27T17:47:45.045" v="5105" actId="1076"/>
          <ac:picMkLst>
            <pc:docMk/>
            <pc:sldMk cId="3536519065" sldId="329"/>
            <ac:picMk id="13" creationId="{D5E195AD-0719-69DB-FBDA-409C7B3BD7BA}"/>
          </ac:picMkLst>
        </pc:picChg>
        <pc:picChg chg="del">
          <ac:chgData name="Bandyopadhyay, Rwitam" userId="384ca036-9392-41d8-94fc-a96f43318821" providerId="ADAL" clId="{7E94BBA2-55D5-45B0-8C8F-AE09E3EDA8A5}" dt="2023-03-26T00:14:22.842" v="4027" actId="478"/>
          <ac:picMkLst>
            <pc:docMk/>
            <pc:sldMk cId="3536519065" sldId="329"/>
            <ac:picMk id="14" creationId="{575732B4-1331-B801-72DC-4A4AE63E0589}"/>
          </ac:picMkLst>
        </pc:picChg>
      </pc:sldChg>
      <pc:sldChg chg="addSp delSp modSp new mod modClrScheme chgLayout">
        <pc:chgData name="Bandyopadhyay, Rwitam" userId="384ca036-9392-41d8-94fc-a96f43318821" providerId="ADAL" clId="{7E94BBA2-55D5-45B0-8C8F-AE09E3EDA8A5}" dt="2023-03-27T19:50:17.672" v="5659" actId="20577"/>
        <pc:sldMkLst>
          <pc:docMk/>
          <pc:sldMk cId="3093276825" sldId="338"/>
        </pc:sldMkLst>
        <pc:spChg chg="add del mod ord">
          <ac:chgData name="Bandyopadhyay, Rwitam" userId="384ca036-9392-41d8-94fc-a96f43318821" providerId="ADAL" clId="{7E94BBA2-55D5-45B0-8C8F-AE09E3EDA8A5}" dt="2023-03-27T18:28:35.194" v="5199" actId="700"/>
          <ac:spMkLst>
            <pc:docMk/>
            <pc:sldMk cId="3093276825" sldId="338"/>
            <ac:spMk id="2" creationId="{83674A33-215B-9A4D-9A0E-B2650B2D79A0}"/>
          </ac:spMkLst>
        </pc:spChg>
        <pc:spChg chg="add del">
          <ac:chgData name="Bandyopadhyay, Rwitam" userId="384ca036-9392-41d8-94fc-a96f43318821" providerId="ADAL" clId="{7E94BBA2-55D5-45B0-8C8F-AE09E3EDA8A5}" dt="2023-03-27T18:28:35.194" v="5199" actId="700"/>
          <ac:spMkLst>
            <pc:docMk/>
            <pc:sldMk cId="3093276825" sldId="338"/>
            <ac:spMk id="3" creationId="{93677B5F-43A3-203F-3073-E627D192A6D5}"/>
          </ac:spMkLst>
        </pc:spChg>
        <pc:spChg chg="add del mod ord">
          <ac:chgData name="Bandyopadhyay, Rwitam" userId="384ca036-9392-41d8-94fc-a96f43318821" providerId="ADAL" clId="{7E94BBA2-55D5-45B0-8C8F-AE09E3EDA8A5}" dt="2023-03-27T18:28:35.194" v="5199" actId="700"/>
          <ac:spMkLst>
            <pc:docMk/>
            <pc:sldMk cId="3093276825" sldId="338"/>
            <ac:spMk id="4" creationId="{027E6E01-3309-949E-CF71-D77C91852F60}"/>
          </ac:spMkLst>
        </pc:spChg>
        <pc:spChg chg="mod ord">
          <ac:chgData name="Bandyopadhyay, Rwitam" userId="384ca036-9392-41d8-94fc-a96f43318821" providerId="ADAL" clId="{7E94BBA2-55D5-45B0-8C8F-AE09E3EDA8A5}" dt="2023-03-27T18:28:35.194" v="5199" actId="700"/>
          <ac:spMkLst>
            <pc:docMk/>
            <pc:sldMk cId="3093276825" sldId="338"/>
            <ac:spMk id="5" creationId="{2BDF5C24-1FC9-E308-A418-170A10C4831F}"/>
          </ac:spMkLst>
        </pc:spChg>
        <pc:spChg chg="mod ord">
          <ac:chgData name="Bandyopadhyay, Rwitam" userId="384ca036-9392-41d8-94fc-a96f43318821" providerId="ADAL" clId="{7E94BBA2-55D5-45B0-8C8F-AE09E3EDA8A5}" dt="2023-03-27T18:28:35.194" v="5199" actId="700"/>
          <ac:spMkLst>
            <pc:docMk/>
            <pc:sldMk cId="3093276825" sldId="338"/>
            <ac:spMk id="6" creationId="{62CC6595-0462-57EA-D76E-ECEB06E81DC9}"/>
          </ac:spMkLst>
        </pc:spChg>
        <pc:spChg chg="add del mod ord">
          <ac:chgData name="Bandyopadhyay, Rwitam" userId="384ca036-9392-41d8-94fc-a96f43318821" providerId="ADAL" clId="{7E94BBA2-55D5-45B0-8C8F-AE09E3EDA8A5}" dt="2023-03-27T18:28:18.177" v="5198" actId="700"/>
          <ac:spMkLst>
            <pc:docMk/>
            <pc:sldMk cId="3093276825" sldId="338"/>
            <ac:spMk id="7" creationId="{22312274-66AA-42A7-5DF9-A73AC8E9DA02}"/>
          </ac:spMkLst>
        </pc:spChg>
        <pc:spChg chg="add del mod ord">
          <ac:chgData name="Bandyopadhyay, Rwitam" userId="384ca036-9392-41d8-94fc-a96f43318821" providerId="ADAL" clId="{7E94BBA2-55D5-45B0-8C8F-AE09E3EDA8A5}" dt="2023-03-27T18:28:18.177" v="5198" actId="700"/>
          <ac:spMkLst>
            <pc:docMk/>
            <pc:sldMk cId="3093276825" sldId="338"/>
            <ac:spMk id="8" creationId="{2F59CB63-E343-C08F-246B-EC6DF6E2D511}"/>
          </ac:spMkLst>
        </pc:spChg>
        <pc:spChg chg="add mod ord">
          <ac:chgData name="Bandyopadhyay, Rwitam" userId="384ca036-9392-41d8-94fc-a96f43318821" providerId="ADAL" clId="{7E94BBA2-55D5-45B0-8C8F-AE09E3EDA8A5}" dt="2023-03-27T19:50:17.672" v="5659" actId="20577"/>
          <ac:spMkLst>
            <pc:docMk/>
            <pc:sldMk cId="3093276825" sldId="338"/>
            <ac:spMk id="9" creationId="{FBE8D27D-78E9-5894-4243-E8539BDDBD59}"/>
          </ac:spMkLst>
        </pc:spChg>
        <pc:spChg chg="add del mod ord">
          <ac:chgData name="Bandyopadhyay, Rwitam" userId="384ca036-9392-41d8-94fc-a96f43318821" providerId="ADAL" clId="{7E94BBA2-55D5-45B0-8C8F-AE09E3EDA8A5}" dt="2023-03-27T18:28:39.633" v="5200" actId="478"/>
          <ac:spMkLst>
            <pc:docMk/>
            <pc:sldMk cId="3093276825" sldId="338"/>
            <ac:spMk id="10" creationId="{AD2AF858-F186-6904-D5AE-98877F147F2C}"/>
          </ac:spMkLst>
        </pc:spChg>
      </pc:sldChg>
      <pc:sldChg chg="addSp delSp modSp new mod modNotesTx">
        <pc:chgData name="Bandyopadhyay, Rwitam" userId="384ca036-9392-41d8-94fc-a96f43318821" providerId="ADAL" clId="{7E94BBA2-55D5-45B0-8C8F-AE09E3EDA8A5}" dt="2023-03-27T19:05:06.840" v="5581" actId="1076"/>
        <pc:sldMkLst>
          <pc:docMk/>
          <pc:sldMk cId="1653878040" sldId="339"/>
        </pc:sldMkLst>
        <pc:spChg chg="mod">
          <ac:chgData name="Bandyopadhyay, Rwitam" userId="384ca036-9392-41d8-94fc-a96f43318821" providerId="ADAL" clId="{7E94BBA2-55D5-45B0-8C8F-AE09E3EDA8A5}" dt="2023-03-27T19:00:38.141" v="5494" actId="20577"/>
          <ac:spMkLst>
            <pc:docMk/>
            <pc:sldMk cId="1653878040" sldId="339"/>
            <ac:spMk id="2" creationId="{AD4EBA56-C271-2179-CF08-194362450F88}"/>
          </ac:spMkLst>
        </pc:spChg>
        <pc:spChg chg="del">
          <ac:chgData name="Bandyopadhyay, Rwitam" userId="384ca036-9392-41d8-94fc-a96f43318821" providerId="ADAL" clId="{7E94BBA2-55D5-45B0-8C8F-AE09E3EDA8A5}" dt="2023-03-27T19:00:40.325" v="5495" actId="478"/>
          <ac:spMkLst>
            <pc:docMk/>
            <pc:sldMk cId="1653878040" sldId="339"/>
            <ac:spMk id="3" creationId="{050EAB49-D377-C8AB-84C1-A8075384B40D}"/>
          </ac:spMkLst>
        </pc:spChg>
        <pc:spChg chg="del">
          <ac:chgData name="Bandyopadhyay, Rwitam" userId="384ca036-9392-41d8-94fc-a96f43318821" providerId="ADAL" clId="{7E94BBA2-55D5-45B0-8C8F-AE09E3EDA8A5}" dt="2023-03-27T19:00:41.381" v="5496" actId="478"/>
          <ac:spMkLst>
            <pc:docMk/>
            <pc:sldMk cId="1653878040" sldId="339"/>
            <ac:spMk id="4" creationId="{83AD98E4-4D59-4676-0F7F-60AE74513EFD}"/>
          </ac:spMkLst>
        </pc:spChg>
        <pc:spChg chg="add mod">
          <ac:chgData name="Bandyopadhyay, Rwitam" userId="384ca036-9392-41d8-94fc-a96f43318821" providerId="ADAL" clId="{7E94BBA2-55D5-45B0-8C8F-AE09E3EDA8A5}" dt="2023-03-27T19:03:59.711" v="5573" actId="20577"/>
          <ac:spMkLst>
            <pc:docMk/>
            <pc:sldMk cId="1653878040" sldId="339"/>
            <ac:spMk id="7" creationId="{D782BBC9-E9C2-575D-2C33-B3C4E3A7A022}"/>
          </ac:spMkLst>
        </pc:spChg>
        <pc:spChg chg="add mod">
          <ac:chgData name="Bandyopadhyay, Rwitam" userId="384ca036-9392-41d8-94fc-a96f43318821" providerId="ADAL" clId="{7E94BBA2-55D5-45B0-8C8F-AE09E3EDA8A5}" dt="2023-03-27T19:04:46.121" v="5578" actId="1076"/>
          <ac:spMkLst>
            <pc:docMk/>
            <pc:sldMk cId="1653878040" sldId="339"/>
            <ac:spMk id="8" creationId="{4BCBCA40-2CF7-BC6E-3BD9-10FD57E1DA6B}"/>
          </ac:spMkLst>
        </pc:spChg>
        <pc:spChg chg="add mod">
          <ac:chgData name="Bandyopadhyay, Rwitam" userId="384ca036-9392-41d8-94fc-a96f43318821" providerId="ADAL" clId="{7E94BBA2-55D5-45B0-8C8F-AE09E3EDA8A5}" dt="2023-03-27T19:05:01.658" v="5580" actId="1076"/>
          <ac:spMkLst>
            <pc:docMk/>
            <pc:sldMk cId="1653878040" sldId="339"/>
            <ac:spMk id="9" creationId="{417D61A6-32BD-86DF-4840-EB8BC2669314}"/>
          </ac:spMkLst>
        </pc:spChg>
        <pc:picChg chg="add mod">
          <ac:chgData name="Bandyopadhyay, Rwitam" userId="384ca036-9392-41d8-94fc-a96f43318821" providerId="ADAL" clId="{7E94BBA2-55D5-45B0-8C8F-AE09E3EDA8A5}" dt="2023-03-27T19:04:27.190" v="5574" actId="1076"/>
          <ac:picMkLst>
            <pc:docMk/>
            <pc:sldMk cId="1653878040" sldId="339"/>
            <ac:picMk id="1026" creationId="{F73E3BD2-A466-17DA-607D-CE95E61816C9}"/>
          </ac:picMkLst>
        </pc:picChg>
        <pc:picChg chg="add mod">
          <ac:chgData name="Bandyopadhyay, Rwitam" userId="384ca036-9392-41d8-94fc-a96f43318821" providerId="ADAL" clId="{7E94BBA2-55D5-45B0-8C8F-AE09E3EDA8A5}" dt="2023-03-27T19:05:06.840" v="5581" actId="1076"/>
          <ac:picMkLst>
            <pc:docMk/>
            <pc:sldMk cId="1653878040" sldId="339"/>
            <ac:picMk id="1028" creationId="{40B12039-AD36-0391-3C4B-592B0B251C38}"/>
          </ac:picMkLst>
        </pc:picChg>
      </pc:sldChg>
      <pc:sldChg chg="modSp add mod ord">
        <pc:chgData name="Bandyopadhyay, Rwitam" userId="384ca036-9392-41d8-94fc-a96f43318821" providerId="ADAL" clId="{7E94BBA2-55D5-45B0-8C8F-AE09E3EDA8A5}" dt="2023-03-31T20:45:00.507" v="5944" actId="2711"/>
        <pc:sldMkLst>
          <pc:docMk/>
          <pc:sldMk cId="3531744285" sldId="340"/>
        </pc:sldMkLst>
        <pc:spChg chg="mod">
          <ac:chgData name="Bandyopadhyay, Rwitam" userId="384ca036-9392-41d8-94fc-a96f43318821" providerId="ADAL" clId="{7E94BBA2-55D5-45B0-8C8F-AE09E3EDA8A5}" dt="2023-03-31T20:45:00.507" v="5944" actId="2711"/>
          <ac:spMkLst>
            <pc:docMk/>
            <pc:sldMk cId="3531744285" sldId="340"/>
            <ac:spMk id="11" creationId="{D965657A-E508-F07C-B098-26F0BFF4DAE0}"/>
          </ac:spMkLst>
        </pc:spChg>
      </pc:sldChg>
    </pc:docChg>
  </pc:docChgLst>
  <pc:docChgLst>
    <pc:chgData name="Pandey, Shubham" userId="S::pandey71@purdue.edu::910ecc56-24bf-4013-bc6b-b9d993b73f86" providerId="AD" clId="Web-{2CA9DE43-1488-1378-0C41-60C74F4ED60F}"/>
    <pc:docChg chg="addSld delSld modSld">
      <pc:chgData name="Pandey, Shubham" userId="S::pandey71@purdue.edu::910ecc56-24bf-4013-bc6b-b9d993b73f86" providerId="AD" clId="Web-{2CA9DE43-1488-1378-0C41-60C74F4ED60F}" dt="2023-02-23T01:23:11.632" v="78" actId="1076"/>
      <pc:docMkLst>
        <pc:docMk/>
      </pc:docMkLst>
      <pc:sldChg chg="add del replId">
        <pc:chgData name="Pandey, Shubham" userId="S::pandey71@purdue.edu::910ecc56-24bf-4013-bc6b-b9d993b73f86" providerId="AD" clId="Web-{2CA9DE43-1488-1378-0C41-60C74F4ED60F}" dt="2023-02-23T01:19:13.218" v="1"/>
        <pc:sldMkLst>
          <pc:docMk/>
          <pc:sldMk cId="4021732518" sldId="328"/>
        </pc:sldMkLst>
      </pc:sldChg>
      <pc:sldChg chg="addSp delSp modSp add replId addAnim">
        <pc:chgData name="Pandey, Shubham" userId="S::pandey71@purdue.edu::910ecc56-24bf-4013-bc6b-b9d993b73f86" providerId="AD" clId="Web-{2CA9DE43-1488-1378-0C41-60C74F4ED60F}" dt="2023-02-23T01:23:11.632" v="78" actId="1076"/>
        <pc:sldMkLst>
          <pc:docMk/>
          <pc:sldMk cId="4035841972" sldId="328"/>
        </pc:sldMkLst>
        <pc:spChg chg="mod">
          <ac:chgData name="Pandey, Shubham" userId="S::pandey71@purdue.edu::910ecc56-24bf-4013-bc6b-b9d993b73f86" providerId="AD" clId="Web-{2CA9DE43-1488-1378-0C41-60C74F4ED60F}" dt="2023-02-23T01:23:11.632" v="78" actId="1076"/>
          <ac:spMkLst>
            <pc:docMk/>
            <pc:sldMk cId="4035841972" sldId="328"/>
            <ac:spMk id="4" creationId="{D9E260A4-D036-1D77-F265-4708B8677806}"/>
          </ac:spMkLst>
        </pc:spChg>
        <pc:spChg chg="add mod">
          <ac:chgData name="Pandey, Shubham" userId="S::pandey71@purdue.edu::910ecc56-24bf-4013-bc6b-b9d993b73f86" providerId="AD" clId="Web-{2CA9DE43-1488-1378-0C41-60C74F4ED60F}" dt="2023-02-23T01:23:03.257" v="77" actId="1076"/>
          <ac:spMkLst>
            <pc:docMk/>
            <pc:sldMk cId="4035841972" sldId="328"/>
            <ac:spMk id="8" creationId="{1C09321E-A7AC-8EDD-A5B6-B7EFDB460BC2}"/>
          </ac:spMkLst>
        </pc:spChg>
        <pc:spChg chg="mod">
          <ac:chgData name="Pandey, Shubham" userId="S::pandey71@purdue.edu::910ecc56-24bf-4013-bc6b-b9d993b73f86" providerId="AD" clId="Web-{2CA9DE43-1488-1378-0C41-60C74F4ED60F}" dt="2023-02-23T01:19:36.813" v="16" actId="14100"/>
          <ac:spMkLst>
            <pc:docMk/>
            <pc:sldMk cId="4035841972" sldId="328"/>
            <ac:spMk id="14" creationId="{7C11B528-8613-8F55-90F4-C1216DDBA89B}"/>
          </ac:spMkLst>
        </pc:spChg>
        <pc:picChg chg="add mod">
          <ac:chgData name="Pandey, Shubham" userId="S::pandey71@purdue.edu::910ecc56-24bf-4013-bc6b-b9d993b73f86" providerId="AD" clId="Web-{2CA9DE43-1488-1378-0C41-60C74F4ED60F}" dt="2023-02-23T01:21:32.488" v="27" actId="1076"/>
          <ac:picMkLst>
            <pc:docMk/>
            <pc:sldMk cId="4035841972" sldId="328"/>
            <ac:picMk id="3" creationId="{2C375C9A-A777-A255-AE1F-7B637870ED98}"/>
          </ac:picMkLst>
        </pc:picChg>
        <pc:picChg chg="del">
          <ac:chgData name="Pandey, Shubham" userId="S::pandey71@purdue.edu::910ecc56-24bf-4013-bc6b-b9d993b73f86" providerId="AD" clId="Web-{2CA9DE43-1488-1378-0C41-60C74F4ED60F}" dt="2023-02-23T01:19:24.016" v="8"/>
          <ac:picMkLst>
            <pc:docMk/>
            <pc:sldMk cId="4035841972" sldId="328"/>
            <ac:picMk id="13" creationId="{3C06976B-2FD8-02B7-9211-13B07267C921}"/>
          </ac:picMkLst>
        </pc:picChg>
      </pc:sldChg>
    </pc:docChg>
  </pc:docChgLst>
  <pc:docChgLst>
    <pc:chgData name="Vemula, Satya Sai Bharath" userId="S::vsatyasa@purdue.edu::30b30e1c-8f03-480b-b8ea-4431440b0c82" providerId="AD" clId="Web-{2B7E1B33-9798-45E6-DF3F-1C4A524FCC34}"/>
    <pc:docChg chg="modSld">
      <pc:chgData name="Vemula, Satya Sai Bharath" userId="S::vsatyasa@purdue.edu::30b30e1c-8f03-480b-b8ea-4431440b0c82" providerId="AD" clId="Web-{2B7E1B33-9798-45E6-DF3F-1C4A524FCC34}" dt="2023-03-27T18:59:30.895" v="5" actId="20577"/>
      <pc:docMkLst>
        <pc:docMk/>
      </pc:docMkLst>
      <pc:sldChg chg="modSp">
        <pc:chgData name="Vemula, Satya Sai Bharath" userId="S::vsatyasa@purdue.edu::30b30e1c-8f03-480b-b8ea-4431440b0c82" providerId="AD" clId="Web-{2B7E1B33-9798-45E6-DF3F-1C4A524FCC34}" dt="2023-03-27T18:59:30.895" v="5" actId="20577"/>
        <pc:sldMkLst>
          <pc:docMk/>
          <pc:sldMk cId="1144428385" sldId="314"/>
        </pc:sldMkLst>
        <pc:spChg chg="mod">
          <ac:chgData name="Vemula, Satya Sai Bharath" userId="S::vsatyasa@purdue.edu::30b30e1c-8f03-480b-b8ea-4431440b0c82" providerId="AD" clId="Web-{2B7E1B33-9798-45E6-DF3F-1C4A524FCC34}" dt="2023-03-27T18:59:30.895" v="5" actId="20577"/>
          <ac:spMkLst>
            <pc:docMk/>
            <pc:sldMk cId="1144428385" sldId="314"/>
            <ac:spMk id="3" creationId="{E72091C4-6864-2C63-5377-465E78A27F05}"/>
          </ac:spMkLst>
        </pc:spChg>
      </pc:sldChg>
    </pc:docChg>
  </pc:docChgLst>
  <pc:docChgLst>
    <pc:chgData name="Vemula, Satya Sai Bharath" userId="S::vsatyasa@purdue.edu::30b30e1c-8f03-480b-b8ea-4431440b0c82" providerId="AD" clId="Web-{31443EBE-7D94-BF40-FE45-6384A8DD273C}"/>
    <pc:docChg chg="addSld delSld modSld sldOrd modSection">
      <pc:chgData name="Vemula, Satya Sai Bharath" userId="S::vsatyasa@purdue.edu::30b30e1c-8f03-480b-b8ea-4431440b0c82" providerId="AD" clId="Web-{31443EBE-7D94-BF40-FE45-6384A8DD273C}" dt="2023-04-17T07:23:00.357" v="645"/>
      <pc:docMkLst>
        <pc:docMk/>
      </pc:docMkLst>
      <pc:sldChg chg="modSp">
        <pc:chgData name="Vemula, Satya Sai Bharath" userId="S::vsatyasa@purdue.edu::30b30e1c-8f03-480b-b8ea-4431440b0c82" providerId="AD" clId="Web-{31443EBE-7D94-BF40-FE45-6384A8DD273C}" dt="2023-04-17T02:06:17.801" v="112" actId="20577"/>
        <pc:sldMkLst>
          <pc:docMk/>
          <pc:sldMk cId="2138744924" sldId="283"/>
        </pc:sldMkLst>
        <pc:graphicFrameChg chg="mod modGraphic">
          <ac:chgData name="Vemula, Satya Sai Bharath" userId="S::vsatyasa@purdue.edu::30b30e1c-8f03-480b-b8ea-4431440b0c82" providerId="AD" clId="Web-{31443EBE-7D94-BF40-FE45-6384A8DD273C}" dt="2023-04-17T02:06:17.801" v="112" actId="20577"/>
          <ac:graphicFrameMkLst>
            <pc:docMk/>
            <pc:sldMk cId="2138744924" sldId="283"/>
            <ac:graphicFrameMk id="7" creationId="{BAE33F77-1DCB-C367-1F3A-4E5624B52D8A}"/>
          </ac:graphicFrameMkLst>
        </pc:graphicFrameChg>
      </pc:sldChg>
      <pc:sldChg chg="addSp modSp">
        <pc:chgData name="Vemula, Satya Sai Bharath" userId="S::vsatyasa@purdue.edu::30b30e1c-8f03-480b-b8ea-4431440b0c82" providerId="AD" clId="Web-{31443EBE-7D94-BF40-FE45-6384A8DD273C}" dt="2023-04-17T01:43:19.791" v="29" actId="20577"/>
        <pc:sldMkLst>
          <pc:docMk/>
          <pc:sldMk cId="3695717893" sldId="356"/>
        </pc:sldMkLst>
        <pc:spChg chg="mod">
          <ac:chgData name="Vemula, Satya Sai Bharath" userId="S::vsatyasa@purdue.edu::30b30e1c-8f03-480b-b8ea-4431440b0c82" providerId="AD" clId="Web-{31443EBE-7D94-BF40-FE45-6384A8DD273C}" dt="2023-04-17T01:43:19.791" v="29" actId="20577"/>
          <ac:spMkLst>
            <pc:docMk/>
            <pc:sldMk cId="3695717893" sldId="356"/>
            <ac:spMk id="7" creationId="{1B1F4408-0323-E8E2-5626-74B3565BBA67}"/>
          </ac:spMkLst>
        </pc:spChg>
        <pc:spChg chg="add mod">
          <ac:chgData name="Vemula, Satya Sai Bharath" userId="S::vsatyasa@purdue.edu::30b30e1c-8f03-480b-b8ea-4431440b0c82" providerId="AD" clId="Web-{31443EBE-7D94-BF40-FE45-6384A8DD273C}" dt="2023-04-17T01:43:13.463" v="24" actId="20577"/>
          <ac:spMkLst>
            <pc:docMk/>
            <pc:sldMk cId="3695717893" sldId="356"/>
            <ac:spMk id="8" creationId="{B5805C60-4E7B-5C86-28FA-D33A76E57EEB}"/>
          </ac:spMkLst>
        </pc:spChg>
        <pc:picChg chg="mod">
          <ac:chgData name="Vemula, Satya Sai Bharath" userId="S::vsatyasa@purdue.edu::30b30e1c-8f03-480b-b8ea-4431440b0c82" providerId="AD" clId="Web-{31443EBE-7D94-BF40-FE45-6384A8DD273C}" dt="2023-04-17T01:42:49.306" v="17" actId="1076"/>
          <ac:picMkLst>
            <pc:docMk/>
            <pc:sldMk cId="3695717893" sldId="356"/>
            <ac:picMk id="2" creationId="{51502AE2-8631-501E-3F7A-0906268EAEC7}"/>
          </ac:picMkLst>
        </pc:picChg>
      </pc:sldChg>
      <pc:sldChg chg="addSp delSp modSp">
        <pc:chgData name="Vemula, Satya Sai Bharath" userId="S::vsatyasa@purdue.edu::30b30e1c-8f03-480b-b8ea-4431440b0c82" providerId="AD" clId="Web-{31443EBE-7D94-BF40-FE45-6384A8DD273C}" dt="2023-04-17T06:07:08.837" v="572" actId="1076"/>
        <pc:sldMkLst>
          <pc:docMk/>
          <pc:sldMk cId="3781193527" sldId="358"/>
        </pc:sldMkLst>
        <pc:spChg chg="mod">
          <ac:chgData name="Vemula, Satya Sai Bharath" userId="S::vsatyasa@purdue.edu::30b30e1c-8f03-480b-b8ea-4431440b0c82" providerId="AD" clId="Web-{31443EBE-7D94-BF40-FE45-6384A8DD273C}" dt="2023-04-17T01:42:36.197" v="15" actId="20577"/>
          <ac:spMkLst>
            <pc:docMk/>
            <pc:sldMk cId="3781193527" sldId="358"/>
            <ac:spMk id="7" creationId="{1B1F4408-0323-E8E2-5626-74B3565BBA67}"/>
          </ac:spMkLst>
        </pc:spChg>
        <pc:picChg chg="del mod">
          <ac:chgData name="Vemula, Satya Sai Bharath" userId="S::vsatyasa@purdue.edu::30b30e1c-8f03-480b-b8ea-4431440b0c82" providerId="AD" clId="Web-{31443EBE-7D94-BF40-FE45-6384A8DD273C}" dt="2023-04-17T06:06:17.132" v="557"/>
          <ac:picMkLst>
            <pc:docMk/>
            <pc:sldMk cId="3781193527" sldId="358"/>
            <ac:picMk id="2" creationId="{20656491-4F43-4E2D-73CF-67EF70948517}"/>
          </ac:picMkLst>
        </pc:picChg>
        <pc:picChg chg="add mod">
          <ac:chgData name="Vemula, Satya Sai Bharath" userId="S::vsatyasa@purdue.edu::30b30e1c-8f03-480b-b8ea-4431440b0c82" providerId="AD" clId="Web-{31443EBE-7D94-BF40-FE45-6384A8DD273C}" dt="2023-04-17T06:06:48.446" v="566" actId="1076"/>
          <ac:picMkLst>
            <pc:docMk/>
            <pc:sldMk cId="3781193527" sldId="358"/>
            <ac:picMk id="3" creationId="{CBFC6E5B-9906-BAFB-167C-0A8ACE43A7B9}"/>
          </ac:picMkLst>
        </pc:picChg>
        <pc:picChg chg="add mod">
          <ac:chgData name="Vemula, Satya Sai Bharath" userId="S::vsatyasa@purdue.edu::30b30e1c-8f03-480b-b8ea-4431440b0c82" providerId="AD" clId="Web-{31443EBE-7D94-BF40-FE45-6384A8DD273C}" dt="2023-04-17T06:07:08.837" v="572" actId="1076"/>
          <ac:picMkLst>
            <pc:docMk/>
            <pc:sldMk cId="3781193527" sldId="358"/>
            <ac:picMk id="8" creationId="{65DF0C1B-9C05-83A7-FF97-74B715202826}"/>
          </ac:picMkLst>
        </pc:picChg>
      </pc:sldChg>
      <pc:sldChg chg="addSp delSp modSp ord">
        <pc:chgData name="Vemula, Satya Sai Bharath" userId="S::vsatyasa@purdue.edu::30b30e1c-8f03-480b-b8ea-4431440b0c82" providerId="AD" clId="Web-{31443EBE-7D94-BF40-FE45-6384A8DD273C}" dt="2023-04-17T02:36:02.597" v="122"/>
        <pc:sldMkLst>
          <pc:docMk/>
          <pc:sldMk cId="2959841057" sldId="359"/>
        </pc:sldMkLst>
        <pc:spChg chg="add mod">
          <ac:chgData name="Vemula, Satya Sai Bharath" userId="S::vsatyasa@purdue.edu::30b30e1c-8f03-480b-b8ea-4431440b0c82" providerId="AD" clId="Web-{31443EBE-7D94-BF40-FE45-6384A8DD273C}" dt="2023-04-17T01:44:09.026" v="60" actId="20577"/>
          <ac:spMkLst>
            <pc:docMk/>
            <pc:sldMk cId="2959841057" sldId="359"/>
            <ac:spMk id="4" creationId="{1A290363-19B9-DA82-9EB4-1AF4C99C4460}"/>
          </ac:spMkLst>
        </pc:spChg>
        <pc:spChg chg="mod">
          <ac:chgData name="Vemula, Satya Sai Bharath" userId="S::vsatyasa@purdue.edu::30b30e1c-8f03-480b-b8ea-4431440b0c82" providerId="AD" clId="Web-{31443EBE-7D94-BF40-FE45-6384A8DD273C}" dt="2023-04-17T01:43:47.979" v="39" actId="20577"/>
          <ac:spMkLst>
            <pc:docMk/>
            <pc:sldMk cId="2959841057" sldId="359"/>
            <ac:spMk id="7" creationId="{1B1F4408-0323-E8E2-5626-74B3565BBA67}"/>
          </ac:spMkLst>
        </pc:spChg>
        <pc:picChg chg="del mod">
          <ac:chgData name="Vemula, Satya Sai Bharath" userId="S::vsatyasa@purdue.edu::30b30e1c-8f03-480b-b8ea-4431440b0c82" providerId="AD" clId="Web-{31443EBE-7D94-BF40-FE45-6384A8DD273C}" dt="2023-04-17T02:31:45.337" v="114"/>
          <ac:picMkLst>
            <pc:docMk/>
            <pc:sldMk cId="2959841057" sldId="359"/>
            <ac:picMk id="2" creationId="{243EBEC4-071F-E588-4FE9-FEE39F4B8C1F}"/>
          </ac:picMkLst>
        </pc:picChg>
        <pc:picChg chg="add mod">
          <ac:chgData name="Vemula, Satya Sai Bharath" userId="S::vsatyasa@purdue.edu::30b30e1c-8f03-480b-b8ea-4431440b0c82" providerId="AD" clId="Web-{31443EBE-7D94-BF40-FE45-6384A8DD273C}" dt="2023-04-17T02:32:28.120" v="121" actId="1076"/>
          <ac:picMkLst>
            <pc:docMk/>
            <pc:sldMk cId="2959841057" sldId="359"/>
            <ac:picMk id="3" creationId="{4BCEB31A-4A3D-4D5D-653E-743336283919}"/>
          </ac:picMkLst>
        </pc:picChg>
      </pc:sldChg>
      <pc:sldChg chg="addSp modSp ord">
        <pc:chgData name="Vemula, Satya Sai Bharath" userId="S::vsatyasa@purdue.edu::30b30e1c-8f03-480b-b8ea-4431440b0c82" providerId="AD" clId="Web-{31443EBE-7D94-BF40-FE45-6384A8DD273C}" dt="2023-04-17T06:08:43.200" v="576"/>
        <pc:sldMkLst>
          <pc:docMk/>
          <pc:sldMk cId="4098320654" sldId="363"/>
        </pc:sldMkLst>
        <pc:spChg chg="add mod">
          <ac:chgData name="Vemula, Satya Sai Bharath" userId="S::vsatyasa@purdue.edu::30b30e1c-8f03-480b-b8ea-4431440b0c82" providerId="AD" clId="Web-{31443EBE-7D94-BF40-FE45-6384A8DD273C}" dt="2023-04-17T01:44:34.808" v="65" actId="20577"/>
          <ac:spMkLst>
            <pc:docMk/>
            <pc:sldMk cId="4098320654" sldId="363"/>
            <ac:spMk id="8" creationId="{883FA527-A6F0-83A4-5BAA-968F2B0FC463}"/>
          </ac:spMkLst>
        </pc:spChg>
        <pc:picChg chg="mod">
          <ac:chgData name="Vemula, Satya Sai Bharath" userId="S::vsatyasa@purdue.edu::30b30e1c-8f03-480b-b8ea-4431440b0c82" providerId="AD" clId="Web-{31443EBE-7D94-BF40-FE45-6384A8DD273C}" dt="2023-04-17T01:59:45.919" v="66" actId="1076"/>
          <ac:picMkLst>
            <pc:docMk/>
            <pc:sldMk cId="4098320654" sldId="363"/>
            <ac:picMk id="7" creationId="{C933D29C-772C-590A-5D0A-D4F901A6BE20}"/>
          </ac:picMkLst>
        </pc:picChg>
      </pc:sldChg>
      <pc:sldChg chg="addSp delSp modSp">
        <pc:chgData name="Vemula, Satya Sai Bharath" userId="S::vsatyasa@purdue.edu::30b30e1c-8f03-480b-b8ea-4431440b0c82" providerId="AD" clId="Web-{31443EBE-7D94-BF40-FE45-6384A8DD273C}" dt="2023-04-17T07:22:57.075" v="644"/>
        <pc:sldMkLst>
          <pc:docMk/>
          <pc:sldMk cId="1414871799" sldId="364"/>
        </pc:sldMkLst>
        <pc:spChg chg="mod">
          <ac:chgData name="Vemula, Satya Sai Bharath" userId="S::vsatyasa@purdue.edu::30b30e1c-8f03-480b-b8ea-4431440b0c82" providerId="AD" clId="Web-{31443EBE-7D94-BF40-FE45-6384A8DD273C}" dt="2023-04-17T01:42:28.353" v="12" actId="20577"/>
          <ac:spMkLst>
            <pc:docMk/>
            <pc:sldMk cId="1414871799" sldId="364"/>
            <ac:spMk id="2" creationId="{E4D63C35-64DD-729E-A45C-C08141F3590C}"/>
          </ac:spMkLst>
        </pc:spChg>
        <pc:spChg chg="add mod">
          <ac:chgData name="Vemula, Satya Sai Bharath" userId="S::vsatyasa@purdue.edu::30b30e1c-8f03-480b-b8ea-4431440b0c82" providerId="AD" clId="Web-{31443EBE-7D94-BF40-FE45-6384A8DD273C}" dt="2023-04-17T05:27:21.029" v="204" actId="1076"/>
          <ac:spMkLst>
            <pc:docMk/>
            <pc:sldMk cId="1414871799" sldId="364"/>
            <ac:spMk id="8" creationId="{767A4B09-F44C-CE78-0DC6-DF5615D364C3}"/>
          </ac:spMkLst>
        </pc:spChg>
        <pc:spChg chg="add del">
          <ac:chgData name="Vemula, Satya Sai Bharath" userId="S::vsatyasa@purdue.edu::30b30e1c-8f03-480b-b8ea-4431440b0c82" providerId="AD" clId="Web-{31443EBE-7D94-BF40-FE45-6384A8DD273C}" dt="2023-04-17T07:22:57.075" v="644"/>
          <ac:spMkLst>
            <pc:docMk/>
            <pc:sldMk cId="1414871799" sldId="364"/>
            <ac:spMk id="9" creationId="{F8E4E5AE-AB8F-D7EC-73E2-CC3BCA862322}"/>
          </ac:spMkLst>
        </pc:spChg>
        <pc:picChg chg="mod">
          <ac:chgData name="Vemula, Satya Sai Bharath" userId="S::vsatyasa@purdue.edu::30b30e1c-8f03-480b-b8ea-4431440b0c82" providerId="AD" clId="Web-{31443EBE-7D94-BF40-FE45-6384A8DD273C}" dt="2023-04-17T05:26:43.022" v="186" actId="1076"/>
          <ac:picMkLst>
            <pc:docMk/>
            <pc:sldMk cId="1414871799" sldId="364"/>
            <ac:picMk id="3" creationId="{3EBDDA48-3EDA-F83E-F12D-3C5D58545351}"/>
          </ac:picMkLst>
        </pc:picChg>
      </pc:sldChg>
      <pc:sldChg chg="addSp modSp">
        <pc:chgData name="Vemula, Satya Sai Bharath" userId="S::vsatyasa@purdue.edu::30b30e1c-8f03-480b-b8ea-4431440b0c82" providerId="AD" clId="Web-{31443EBE-7D94-BF40-FE45-6384A8DD273C}" dt="2023-04-17T07:23:00.357" v="645"/>
        <pc:sldMkLst>
          <pc:docMk/>
          <pc:sldMk cId="1586905956" sldId="365"/>
        </pc:sldMkLst>
        <pc:spChg chg="mod">
          <ac:chgData name="Vemula, Satya Sai Bharath" userId="S::vsatyasa@purdue.edu::30b30e1c-8f03-480b-b8ea-4431440b0c82" providerId="AD" clId="Web-{31443EBE-7D94-BF40-FE45-6384A8DD273C}" dt="2023-04-17T01:42:13.212" v="6" actId="20577"/>
          <ac:spMkLst>
            <pc:docMk/>
            <pc:sldMk cId="1586905956" sldId="365"/>
            <ac:spMk id="2" creationId="{E4D63C35-64DD-729E-A45C-C08141F3590C}"/>
          </ac:spMkLst>
        </pc:spChg>
        <pc:spChg chg="add">
          <ac:chgData name="Vemula, Satya Sai Bharath" userId="S::vsatyasa@purdue.edu::30b30e1c-8f03-480b-b8ea-4431440b0c82" providerId="AD" clId="Web-{31443EBE-7D94-BF40-FE45-6384A8DD273C}" dt="2023-04-17T07:23:00.357" v="645"/>
          <ac:spMkLst>
            <pc:docMk/>
            <pc:sldMk cId="1586905956" sldId="365"/>
            <ac:spMk id="7" creationId="{BDFE740E-7129-8FA6-D0C2-790472E23364}"/>
          </ac:spMkLst>
        </pc:spChg>
        <pc:picChg chg="mod">
          <ac:chgData name="Vemula, Satya Sai Bharath" userId="S::vsatyasa@purdue.edu::30b30e1c-8f03-480b-b8ea-4431440b0c82" providerId="AD" clId="Web-{31443EBE-7D94-BF40-FE45-6384A8DD273C}" dt="2023-04-17T05:12:27.117" v="124" actId="1076"/>
          <ac:picMkLst>
            <pc:docMk/>
            <pc:sldMk cId="1586905956" sldId="365"/>
            <ac:picMk id="4" creationId="{A9192D93-3EE2-69EE-E514-26A712971A25}"/>
          </ac:picMkLst>
        </pc:picChg>
      </pc:sldChg>
      <pc:sldChg chg="add replId">
        <pc:chgData name="Vemula, Satya Sai Bharath" userId="S::vsatyasa@purdue.edu::30b30e1c-8f03-480b-b8ea-4431440b0c82" providerId="AD" clId="Web-{31443EBE-7D94-BF40-FE45-6384A8DD273C}" dt="2023-04-17T02:31:42.509" v="113"/>
        <pc:sldMkLst>
          <pc:docMk/>
          <pc:sldMk cId="1941547770" sldId="379"/>
        </pc:sldMkLst>
      </pc:sldChg>
      <pc:sldChg chg="addSp delSp modSp new ord">
        <pc:chgData name="Vemula, Satya Sai Bharath" userId="S::vsatyasa@purdue.edu::30b30e1c-8f03-480b-b8ea-4431440b0c82" providerId="AD" clId="Web-{31443EBE-7D94-BF40-FE45-6384A8DD273C}" dt="2023-04-17T05:56:00.312" v="556" actId="20577"/>
        <pc:sldMkLst>
          <pc:docMk/>
          <pc:sldMk cId="130249836" sldId="380"/>
        </pc:sldMkLst>
        <pc:spChg chg="mod">
          <ac:chgData name="Vemula, Satya Sai Bharath" userId="S::vsatyasa@purdue.edu::30b30e1c-8f03-480b-b8ea-4431440b0c82" providerId="AD" clId="Web-{31443EBE-7D94-BF40-FE45-6384A8DD273C}" dt="2023-04-17T05:21:49.039" v="141" actId="20577"/>
          <ac:spMkLst>
            <pc:docMk/>
            <pc:sldMk cId="130249836" sldId="380"/>
            <ac:spMk id="2" creationId="{6E788C39-B018-A128-6A24-BBCD21552C85}"/>
          </ac:spMkLst>
        </pc:spChg>
        <pc:spChg chg="mod">
          <ac:chgData name="Vemula, Satya Sai Bharath" userId="S::vsatyasa@purdue.edu::30b30e1c-8f03-480b-b8ea-4431440b0c82" providerId="AD" clId="Web-{31443EBE-7D94-BF40-FE45-6384A8DD273C}" dt="2023-04-17T05:53:39.385" v="498" actId="20577"/>
          <ac:spMkLst>
            <pc:docMk/>
            <pc:sldMk cId="130249836" sldId="380"/>
            <ac:spMk id="3" creationId="{657E2D63-2134-26D9-D379-12B11D94823B}"/>
          </ac:spMkLst>
        </pc:spChg>
        <pc:spChg chg="del">
          <ac:chgData name="Vemula, Satya Sai Bharath" userId="S::vsatyasa@purdue.edu::30b30e1c-8f03-480b-b8ea-4431440b0c82" providerId="AD" clId="Web-{31443EBE-7D94-BF40-FE45-6384A8DD273C}" dt="2023-04-17T05:22:44.822" v="160"/>
          <ac:spMkLst>
            <pc:docMk/>
            <pc:sldMk cId="130249836" sldId="380"/>
            <ac:spMk id="4" creationId="{6A161421-7B0F-E30F-6E33-FEDD4271A6F1}"/>
          </ac:spMkLst>
        </pc:spChg>
        <pc:spChg chg="add mod">
          <ac:chgData name="Vemula, Satya Sai Bharath" userId="S::vsatyasa@purdue.edu::30b30e1c-8f03-480b-b8ea-4431440b0c82" providerId="AD" clId="Web-{31443EBE-7D94-BF40-FE45-6384A8DD273C}" dt="2023-04-17T05:56:00.312" v="556" actId="20577"/>
          <ac:spMkLst>
            <pc:docMk/>
            <pc:sldMk cId="130249836" sldId="380"/>
            <ac:spMk id="10" creationId="{E5C0EB83-6DD1-82A4-6335-A31666E38967}"/>
          </ac:spMkLst>
        </pc:spChg>
        <pc:picChg chg="add del mod">
          <ac:chgData name="Vemula, Satya Sai Bharath" userId="S::vsatyasa@purdue.edu::30b30e1c-8f03-480b-b8ea-4431440b0c82" providerId="AD" clId="Web-{31443EBE-7D94-BF40-FE45-6384A8DD273C}" dt="2023-04-17T05:24:36.173" v="168"/>
          <ac:picMkLst>
            <pc:docMk/>
            <pc:sldMk cId="130249836" sldId="380"/>
            <ac:picMk id="7" creationId="{A7D64EB1-DB63-47B6-05FD-24F7685E69AB}"/>
          </ac:picMkLst>
        </pc:picChg>
        <pc:picChg chg="add del mod">
          <ac:chgData name="Vemula, Satya Sai Bharath" userId="S::vsatyasa@purdue.edu::30b30e1c-8f03-480b-b8ea-4431440b0c82" providerId="AD" clId="Web-{31443EBE-7D94-BF40-FE45-6384A8DD273C}" dt="2023-04-17T05:50:54.192" v="450"/>
          <ac:picMkLst>
            <pc:docMk/>
            <pc:sldMk cId="130249836" sldId="380"/>
            <ac:picMk id="8" creationId="{DE5BACFB-4EF8-ADA0-4CF4-BB50E78EDD64}"/>
          </ac:picMkLst>
        </pc:picChg>
        <pc:picChg chg="add mod">
          <ac:chgData name="Vemula, Satya Sai Bharath" userId="S::vsatyasa@purdue.edu::30b30e1c-8f03-480b-b8ea-4431440b0c82" providerId="AD" clId="Web-{31443EBE-7D94-BF40-FE45-6384A8DD273C}" dt="2023-04-17T05:31:20.944" v="263" actId="1076"/>
          <ac:picMkLst>
            <pc:docMk/>
            <pc:sldMk cId="130249836" sldId="380"/>
            <ac:picMk id="9" creationId="{AFCB4949-F3D4-5BFE-1396-72E60AF866F2}"/>
          </ac:picMkLst>
        </pc:picChg>
        <pc:picChg chg="add mod">
          <ac:chgData name="Vemula, Satya Sai Bharath" userId="S::vsatyasa@purdue.edu::30b30e1c-8f03-480b-b8ea-4431440b0c82" providerId="AD" clId="Web-{31443EBE-7D94-BF40-FE45-6384A8DD273C}" dt="2023-04-17T05:51:18.349" v="454" actId="1076"/>
          <ac:picMkLst>
            <pc:docMk/>
            <pc:sldMk cId="130249836" sldId="380"/>
            <ac:picMk id="11" creationId="{3F4FAC3B-1C8B-0AD6-AA2D-E9EBAE788C24}"/>
          </ac:picMkLst>
        </pc:picChg>
      </pc:sldChg>
      <pc:sldChg chg="addSp delSp modSp add del replId">
        <pc:chgData name="Vemula, Satya Sai Bharath" userId="S::vsatyasa@purdue.edu::30b30e1c-8f03-480b-b8ea-4431440b0c82" providerId="AD" clId="Web-{31443EBE-7D94-BF40-FE45-6384A8DD273C}" dt="2023-04-17T06:12:43.599" v="586"/>
        <pc:sldMkLst>
          <pc:docMk/>
          <pc:sldMk cId="1159546852" sldId="381"/>
        </pc:sldMkLst>
        <pc:picChg chg="add mod">
          <ac:chgData name="Vemula, Satya Sai Bharath" userId="S::vsatyasa@purdue.edu::30b30e1c-8f03-480b-b8ea-4431440b0c82" providerId="AD" clId="Web-{31443EBE-7D94-BF40-FE45-6384A8DD273C}" dt="2023-04-17T06:12:36.052" v="585" actId="1076"/>
          <ac:picMkLst>
            <pc:docMk/>
            <pc:sldMk cId="1159546852" sldId="381"/>
            <ac:picMk id="2" creationId="{F5F5E86F-7362-B141-AD6B-DF70D087FD77}"/>
          </ac:picMkLst>
        </pc:picChg>
        <pc:picChg chg="del">
          <ac:chgData name="Vemula, Satya Sai Bharath" userId="S::vsatyasa@purdue.edu::30b30e1c-8f03-480b-b8ea-4431440b0c82" providerId="AD" clId="Web-{31443EBE-7D94-BF40-FE45-6384A8DD273C}" dt="2023-04-17T06:08:15.214" v="574"/>
          <ac:picMkLst>
            <pc:docMk/>
            <pc:sldMk cId="1159546852" sldId="381"/>
            <ac:picMk id="3" creationId="{CBFC6E5B-9906-BAFB-167C-0A8ACE43A7B9}"/>
          </ac:picMkLst>
        </pc:picChg>
        <pc:picChg chg="del">
          <ac:chgData name="Vemula, Satya Sai Bharath" userId="S::vsatyasa@purdue.edu::30b30e1c-8f03-480b-b8ea-4431440b0c82" providerId="AD" clId="Web-{31443EBE-7D94-BF40-FE45-6384A8DD273C}" dt="2023-04-17T06:08:16.794" v="575"/>
          <ac:picMkLst>
            <pc:docMk/>
            <pc:sldMk cId="1159546852" sldId="381"/>
            <ac:picMk id="8" creationId="{65DF0C1B-9C05-83A7-FF97-74B715202826}"/>
          </ac:picMkLst>
        </pc:picChg>
      </pc:sldChg>
      <pc:sldChg chg="addSp delSp modSp new ord">
        <pc:chgData name="Vemula, Satya Sai Bharath" userId="S::vsatyasa@purdue.edu::30b30e1c-8f03-480b-b8ea-4431440b0c82" providerId="AD" clId="Web-{31443EBE-7D94-BF40-FE45-6384A8DD273C}" dt="2023-04-17T06:22:22.183" v="642" actId="20577"/>
        <pc:sldMkLst>
          <pc:docMk/>
          <pc:sldMk cId="2381622554" sldId="381"/>
        </pc:sldMkLst>
        <pc:spChg chg="mod">
          <ac:chgData name="Vemula, Satya Sai Bharath" userId="S::vsatyasa@purdue.edu::30b30e1c-8f03-480b-b8ea-4431440b0c82" providerId="AD" clId="Web-{31443EBE-7D94-BF40-FE45-6384A8DD273C}" dt="2023-04-17T06:16:07.122" v="596" actId="20577"/>
          <ac:spMkLst>
            <pc:docMk/>
            <pc:sldMk cId="2381622554" sldId="381"/>
            <ac:spMk id="2" creationId="{16F0776D-F998-990A-2FF7-0B3EE08D9C47}"/>
          </ac:spMkLst>
        </pc:spChg>
        <pc:spChg chg="mod">
          <ac:chgData name="Vemula, Satya Sai Bharath" userId="S::vsatyasa@purdue.edu::30b30e1c-8f03-480b-b8ea-4431440b0c82" providerId="AD" clId="Web-{31443EBE-7D94-BF40-FE45-6384A8DD273C}" dt="2023-04-17T06:18:25.018" v="615" actId="20577"/>
          <ac:spMkLst>
            <pc:docMk/>
            <pc:sldMk cId="2381622554" sldId="381"/>
            <ac:spMk id="3" creationId="{A6711D66-C99F-61EF-E8E4-1A6AF003CA14}"/>
          </ac:spMkLst>
        </pc:spChg>
        <pc:spChg chg="del">
          <ac:chgData name="Vemula, Satya Sai Bharath" userId="S::vsatyasa@purdue.edu::30b30e1c-8f03-480b-b8ea-4431440b0c82" providerId="AD" clId="Web-{31443EBE-7D94-BF40-FE45-6384A8DD273C}" dt="2023-04-17T06:17:59.845" v="605"/>
          <ac:spMkLst>
            <pc:docMk/>
            <pc:sldMk cId="2381622554" sldId="381"/>
            <ac:spMk id="4" creationId="{7BF0348D-CB77-1218-4ACD-5CDA0EC21B4E}"/>
          </ac:spMkLst>
        </pc:spChg>
        <pc:spChg chg="add mod">
          <ac:chgData name="Vemula, Satya Sai Bharath" userId="S::vsatyasa@purdue.edu::30b30e1c-8f03-480b-b8ea-4431440b0c82" providerId="AD" clId="Web-{31443EBE-7D94-BF40-FE45-6384A8DD273C}" dt="2023-04-17T06:22:22.183" v="642" actId="20577"/>
          <ac:spMkLst>
            <pc:docMk/>
            <pc:sldMk cId="2381622554" sldId="381"/>
            <ac:spMk id="7" creationId="{B3E01A98-B4AB-EFD0-ADC0-6E4019752444}"/>
          </ac:spMkLst>
        </pc:spChg>
      </pc:sldChg>
    </pc:docChg>
  </pc:docChgLst>
  <pc:docChgLst>
    <pc:chgData name="Pandey, Shubham" userId="S::pandey71@purdue.edu::910ecc56-24bf-4013-bc6b-b9d993b73f86" providerId="AD" clId="Web-{A709E681-C25D-3249-C2D3-00DAA7CAAFC5}"/>
    <pc:docChg chg="addSld modSld">
      <pc:chgData name="Pandey, Shubham" userId="S::pandey71@purdue.edu::910ecc56-24bf-4013-bc6b-b9d993b73f86" providerId="AD" clId="Web-{A709E681-C25D-3249-C2D3-00DAA7CAAFC5}" dt="2023-03-21T03:19:08.976" v="158" actId="20577"/>
      <pc:docMkLst>
        <pc:docMk/>
      </pc:docMkLst>
      <pc:sldChg chg="modSp add">
        <pc:chgData name="Pandey, Shubham" userId="S::pandey71@purdue.edu::910ecc56-24bf-4013-bc6b-b9d993b73f86" providerId="AD" clId="Web-{A709E681-C25D-3249-C2D3-00DAA7CAAFC5}" dt="2023-03-21T02:44:10.682" v="6" actId="20577"/>
        <pc:sldMkLst>
          <pc:docMk/>
          <pc:sldMk cId="76322731" sldId="285"/>
        </pc:sldMkLst>
        <pc:spChg chg="mod">
          <ac:chgData name="Pandey, Shubham" userId="S::pandey71@purdue.edu::910ecc56-24bf-4013-bc6b-b9d993b73f86" providerId="AD" clId="Web-{A709E681-C25D-3249-C2D3-00DAA7CAAFC5}" dt="2023-03-21T02:44:03.714" v="3" actId="20577"/>
          <ac:spMkLst>
            <pc:docMk/>
            <pc:sldMk cId="76322731" sldId="285"/>
            <ac:spMk id="2" creationId="{F5FE40C7-BC0B-F34A-A2BE-61620CFD36AF}"/>
          </ac:spMkLst>
        </pc:spChg>
        <pc:spChg chg="mod">
          <ac:chgData name="Pandey, Shubham" userId="S::pandey71@purdue.edu::910ecc56-24bf-4013-bc6b-b9d993b73f86" providerId="AD" clId="Web-{A709E681-C25D-3249-C2D3-00DAA7CAAFC5}" dt="2023-03-21T02:44:10.682" v="6" actId="20577"/>
          <ac:spMkLst>
            <pc:docMk/>
            <pc:sldMk cId="76322731" sldId="285"/>
            <ac:spMk id="4" creationId="{D088CA72-1360-7448-905E-7ABEEE54361F}"/>
          </ac:spMkLst>
        </pc:spChg>
      </pc:sldChg>
      <pc:sldChg chg="addSp delSp modSp add delAnim modNotes">
        <pc:chgData name="Pandey, Shubham" userId="S::pandey71@purdue.edu::910ecc56-24bf-4013-bc6b-b9d993b73f86" providerId="AD" clId="Web-{A709E681-C25D-3249-C2D3-00DAA7CAAFC5}" dt="2023-03-21T03:19:08.976" v="158" actId="20577"/>
        <pc:sldMkLst>
          <pc:docMk/>
          <pc:sldMk cId="397432505" sldId="286"/>
        </pc:sldMkLst>
        <pc:spChg chg="mod">
          <ac:chgData name="Pandey, Shubham" userId="S::pandey71@purdue.edu::910ecc56-24bf-4013-bc6b-b9d993b73f86" providerId="AD" clId="Web-{A709E681-C25D-3249-C2D3-00DAA7CAAFC5}" dt="2023-03-21T02:44:46.215" v="10" actId="20577"/>
          <ac:spMkLst>
            <pc:docMk/>
            <pc:sldMk cId="397432505" sldId="286"/>
            <ac:spMk id="2" creationId="{157B785B-7419-6444-8F7C-456DADFC9CDE}"/>
          </ac:spMkLst>
        </pc:spChg>
        <pc:spChg chg="mod">
          <ac:chgData name="Pandey, Shubham" userId="S::pandey71@purdue.edu::910ecc56-24bf-4013-bc6b-b9d993b73f86" providerId="AD" clId="Web-{A709E681-C25D-3249-C2D3-00DAA7CAAFC5}" dt="2023-03-21T02:44:54.106" v="20" actId="20577"/>
          <ac:spMkLst>
            <pc:docMk/>
            <pc:sldMk cId="397432505" sldId="286"/>
            <ac:spMk id="4" creationId="{D9E260A4-D036-1D77-F265-4708B8677806}"/>
          </ac:spMkLst>
        </pc:spChg>
        <pc:spChg chg="add mod">
          <ac:chgData name="Pandey, Shubham" userId="S::pandey71@purdue.edu::910ecc56-24bf-4013-bc6b-b9d993b73f86" providerId="AD" clId="Web-{A709E681-C25D-3249-C2D3-00DAA7CAAFC5}" dt="2023-03-21T03:19:08.976" v="158" actId="20577"/>
          <ac:spMkLst>
            <pc:docMk/>
            <pc:sldMk cId="397432505" sldId="286"/>
            <ac:spMk id="7" creationId="{36D001AD-E9AA-4EFA-C5B7-AA5D6D97B7F3}"/>
          </ac:spMkLst>
        </pc:spChg>
        <pc:spChg chg="mod">
          <ac:chgData name="Pandey, Shubham" userId="S::pandey71@purdue.edu::910ecc56-24bf-4013-bc6b-b9d993b73f86" providerId="AD" clId="Web-{A709E681-C25D-3249-C2D3-00DAA7CAAFC5}" dt="2023-03-21T02:55:49.514" v="38" actId="20577"/>
          <ac:spMkLst>
            <pc:docMk/>
            <pc:sldMk cId="397432505" sldId="286"/>
            <ac:spMk id="14" creationId="{7C11B528-8613-8F55-90F4-C1216DDBA89B}"/>
          </ac:spMkLst>
        </pc:spChg>
        <pc:spChg chg="del">
          <ac:chgData name="Pandey, Shubham" userId="S::pandey71@purdue.edu::910ecc56-24bf-4013-bc6b-b9d993b73f86" providerId="AD" clId="Web-{A709E681-C25D-3249-C2D3-00DAA7CAAFC5}" dt="2023-03-21T02:44:56.121" v="21"/>
          <ac:spMkLst>
            <pc:docMk/>
            <pc:sldMk cId="397432505" sldId="286"/>
            <ac:spMk id="26" creationId="{B55675C4-F2FB-71FC-625D-0690B24E1204}"/>
          </ac:spMkLst>
        </pc:spChg>
        <pc:spChg chg="del">
          <ac:chgData name="Pandey, Shubham" userId="S::pandey71@purdue.edu::910ecc56-24bf-4013-bc6b-b9d993b73f86" providerId="AD" clId="Web-{A709E681-C25D-3249-C2D3-00DAA7CAAFC5}" dt="2023-03-21T02:44:59.621" v="31"/>
          <ac:spMkLst>
            <pc:docMk/>
            <pc:sldMk cId="397432505" sldId="286"/>
            <ac:spMk id="32" creationId="{68C4D8D3-C9AF-4D71-62FE-B677FAEB21B9}"/>
          </ac:spMkLst>
        </pc:spChg>
        <pc:spChg chg="del">
          <ac:chgData name="Pandey, Shubham" userId="S::pandey71@purdue.edu::910ecc56-24bf-4013-bc6b-b9d993b73f86" providerId="AD" clId="Web-{A709E681-C25D-3249-C2D3-00DAA7CAAFC5}" dt="2023-03-21T02:44:59.621" v="30"/>
          <ac:spMkLst>
            <pc:docMk/>
            <pc:sldMk cId="397432505" sldId="286"/>
            <ac:spMk id="33" creationId="{94232C66-7C63-2F91-9DBC-F683E1388605}"/>
          </ac:spMkLst>
        </pc:spChg>
        <pc:spChg chg="del">
          <ac:chgData name="Pandey, Shubham" userId="S::pandey71@purdue.edu::910ecc56-24bf-4013-bc6b-b9d993b73f86" providerId="AD" clId="Web-{A709E681-C25D-3249-C2D3-00DAA7CAAFC5}" dt="2023-03-21T02:44:59.621" v="29"/>
          <ac:spMkLst>
            <pc:docMk/>
            <pc:sldMk cId="397432505" sldId="286"/>
            <ac:spMk id="34" creationId="{4F92F922-1FA5-0AD3-B7FD-90B7B3568D48}"/>
          </ac:spMkLst>
        </pc:spChg>
        <pc:spChg chg="del">
          <ac:chgData name="Pandey, Shubham" userId="S::pandey71@purdue.edu::910ecc56-24bf-4013-bc6b-b9d993b73f86" providerId="AD" clId="Web-{A709E681-C25D-3249-C2D3-00DAA7CAAFC5}" dt="2023-03-21T02:44:59.621" v="27"/>
          <ac:spMkLst>
            <pc:docMk/>
            <pc:sldMk cId="397432505" sldId="286"/>
            <ac:spMk id="36" creationId="{2A9DA5CC-C6D6-4FA6-A4C8-CEF1615F4F2A}"/>
          </ac:spMkLst>
        </pc:spChg>
        <pc:spChg chg="del">
          <ac:chgData name="Pandey, Shubham" userId="S::pandey71@purdue.edu::910ecc56-24bf-4013-bc6b-b9d993b73f86" providerId="AD" clId="Web-{A709E681-C25D-3249-C2D3-00DAA7CAAFC5}" dt="2023-03-21T02:44:59.621" v="26"/>
          <ac:spMkLst>
            <pc:docMk/>
            <pc:sldMk cId="397432505" sldId="286"/>
            <ac:spMk id="37" creationId="{51B701B8-EDEC-EE9A-AE8A-C05877EA3E1A}"/>
          </ac:spMkLst>
        </pc:spChg>
        <pc:spChg chg="del">
          <ac:chgData name="Pandey, Shubham" userId="S::pandey71@purdue.edu::910ecc56-24bf-4013-bc6b-b9d993b73f86" providerId="AD" clId="Web-{A709E681-C25D-3249-C2D3-00DAA7CAAFC5}" dt="2023-03-21T02:44:59.621" v="24"/>
          <ac:spMkLst>
            <pc:docMk/>
            <pc:sldMk cId="397432505" sldId="286"/>
            <ac:spMk id="39" creationId="{7D567951-15E3-D39F-B8AC-8952C91261AE}"/>
          </ac:spMkLst>
        </pc:spChg>
        <pc:spChg chg="del">
          <ac:chgData name="Pandey, Shubham" userId="S::pandey71@purdue.edu::910ecc56-24bf-4013-bc6b-b9d993b73f86" providerId="AD" clId="Web-{A709E681-C25D-3249-C2D3-00DAA7CAAFC5}" dt="2023-03-21T02:44:59.606" v="22"/>
          <ac:spMkLst>
            <pc:docMk/>
            <pc:sldMk cId="397432505" sldId="286"/>
            <ac:spMk id="41" creationId="{F23F4210-73C5-90B6-15B4-82F31721C176}"/>
          </ac:spMkLst>
        </pc:spChg>
        <pc:picChg chg="add mod">
          <ac:chgData name="Pandey, Shubham" userId="S::pandey71@purdue.edu::910ecc56-24bf-4013-bc6b-b9d993b73f86" providerId="AD" clId="Web-{A709E681-C25D-3249-C2D3-00DAA7CAAFC5}" dt="2023-03-21T02:57:34.063" v="42" actId="1076"/>
          <ac:picMkLst>
            <pc:docMk/>
            <pc:sldMk cId="397432505" sldId="286"/>
            <ac:picMk id="3" creationId="{003A4866-9601-2335-D06E-63E830973A71}"/>
          </ac:picMkLst>
        </pc:picChg>
        <pc:cxnChg chg="del mod">
          <ac:chgData name="Pandey, Shubham" userId="S::pandey71@purdue.edu::910ecc56-24bf-4013-bc6b-b9d993b73f86" providerId="AD" clId="Web-{A709E681-C25D-3249-C2D3-00DAA7CAAFC5}" dt="2023-03-21T02:44:59.621" v="28"/>
          <ac:cxnSpMkLst>
            <pc:docMk/>
            <pc:sldMk cId="397432505" sldId="286"/>
            <ac:cxnSpMk id="35" creationId="{9674959E-3995-7E84-B223-DE406CCC5A0D}"/>
          </ac:cxnSpMkLst>
        </pc:cxnChg>
        <pc:cxnChg chg="del mod">
          <ac:chgData name="Pandey, Shubham" userId="S::pandey71@purdue.edu::910ecc56-24bf-4013-bc6b-b9d993b73f86" providerId="AD" clId="Web-{A709E681-C25D-3249-C2D3-00DAA7CAAFC5}" dt="2023-03-21T02:44:59.621" v="25"/>
          <ac:cxnSpMkLst>
            <pc:docMk/>
            <pc:sldMk cId="397432505" sldId="286"/>
            <ac:cxnSpMk id="38" creationId="{C914E30E-0184-F0D8-EECC-9C3DB8FFE751}"/>
          </ac:cxnSpMkLst>
        </pc:cxnChg>
        <pc:cxnChg chg="del mod">
          <ac:chgData name="Pandey, Shubham" userId="S::pandey71@purdue.edu::910ecc56-24bf-4013-bc6b-b9d993b73f86" providerId="AD" clId="Web-{A709E681-C25D-3249-C2D3-00DAA7CAAFC5}" dt="2023-03-21T02:44:59.606" v="23"/>
          <ac:cxnSpMkLst>
            <pc:docMk/>
            <pc:sldMk cId="397432505" sldId="286"/>
            <ac:cxnSpMk id="40" creationId="{1E357F50-AAF6-98B0-E836-CF7B6058AB10}"/>
          </ac:cxnSpMkLst>
        </pc:cxnChg>
      </pc:sldChg>
    </pc:docChg>
  </pc:docChgLst>
  <pc:docChgLst>
    <pc:chgData name="Bandyopadhyay, Rwitam" userId="384ca036-9392-41d8-94fc-a96f43318821" providerId="ADAL" clId="{CECB9B14-E347-4975-81BF-76C0969707EB}"/>
    <pc:docChg chg="delSld modSld sldOrd">
      <pc:chgData name="Bandyopadhyay, Rwitam" userId="384ca036-9392-41d8-94fc-a96f43318821" providerId="ADAL" clId="{CECB9B14-E347-4975-81BF-76C0969707EB}" dt="2023-02-23T05:01:33.744" v="6" actId="20577"/>
      <pc:docMkLst>
        <pc:docMk/>
      </pc:docMkLst>
      <pc:sldChg chg="addSp modSp mod">
        <pc:chgData name="Bandyopadhyay, Rwitam" userId="384ca036-9392-41d8-94fc-a96f43318821" providerId="ADAL" clId="{CECB9B14-E347-4975-81BF-76C0969707EB}" dt="2023-02-23T05:01:33.744" v="6" actId="20577"/>
        <pc:sldMkLst>
          <pc:docMk/>
          <pc:sldMk cId="2664743580" sldId="257"/>
        </pc:sldMkLst>
        <pc:spChg chg="add mod">
          <ac:chgData name="Bandyopadhyay, Rwitam" userId="384ca036-9392-41d8-94fc-a96f43318821" providerId="ADAL" clId="{CECB9B14-E347-4975-81BF-76C0969707EB}" dt="2023-02-23T05:01:33.744" v="6" actId="20577"/>
          <ac:spMkLst>
            <pc:docMk/>
            <pc:sldMk cId="2664743580" sldId="257"/>
            <ac:spMk id="2" creationId="{23BBB6CE-C7CC-0890-88FA-3CB24BE8299A}"/>
          </ac:spMkLst>
        </pc:spChg>
      </pc:sldChg>
      <pc:sldChg chg="del">
        <pc:chgData name="Bandyopadhyay, Rwitam" userId="384ca036-9392-41d8-94fc-a96f43318821" providerId="ADAL" clId="{CECB9B14-E347-4975-81BF-76C0969707EB}" dt="2023-02-23T04:57:19.628" v="0" actId="47"/>
        <pc:sldMkLst>
          <pc:docMk/>
          <pc:sldMk cId="4000766671" sldId="261"/>
        </pc:sldMkLst>
      </pc:sldChg>
      <pc:sldChg chg="del">
        <pc:chgData name="Bandyopadhyay, Rwitam" userId="384ca036-9392-41d8-94fc-a96f43318821" providerId="ADAL" clId="{CECB9B14-E347-4975-81BF-76C0969707EB}" dt="2023-02-23T04:57:19.628" v="0" actId="47"/>
        <pc:sldMkLst>
          <pc:docMk/>
          <pc:sldMk cId="922905087" sldId="263"/>
        </pc:sldMkLst>
      </pc:sldChg>
      <pc:sldChg chg="del">
        <pc:chgData name="Bandyopadhyay, Rwitam" userId="384ca036-9392-41d8-94fc-a96f43318821" providerId="ADAL" clId="{CECB9B14-E347-4975-81BF-76C0969707EB}" dt="2023-02-23T04:57:19.628" v="0" actId="47"/>
        <pc:sldMkLst>
          <pc:docMk/>
          <pc:sldMk cId="4275742179" sldId="265"/>
        </pc:sldMkLst>
      </pc:sldChg>
      <pc:sldChg chg="del">
        <pc:chgData name="Bandyopadhyay, Rwitam" userId="384ca036-9392-41d8-94fc-a96f43318821" providerId="ADAL" clId="{CECB9B14-E347-4975-81BF-76C0969707EB}" dt="2023-02-23T04:57:19.628" v="0" actId="47"/>
        <pc:sldMkLst>
          <pc:docMk/>
          <pc:sldMk cId="2331989434" sldId="266"/>
        </pc:sldMkLst>
      </pc:sldChg>
      <pc:sldChg chg="del">
        <pc:chgData name="Bandyopadhyay, Rwitam" userId="384ca036-9392-41d8-94fc-a96f43318821" providerId="ADAL" clId="{CECB9B14-E347-4975-81BF-76C0969707EB}" dt="2023-02-23T04:57:19.628" v="0" actId="47"/>
        <pc:sldMkLst>
          <pc:docMk/>
          <pc:sldMk cId="497916292" sldId="269"/>
        </pc:sldMkLst>
      </pc:sldChg>
      <pc:sldChg chg="del">
        <pc:chgData name="Bandyopadhyay, Rwitam" userId="384ca036-9392-41d8-94fc-a96f43318821" providerId="ADAL" clId="{CECB9B14-E347-4975-81BF-76C0969707EB}" dt="2023-02-23T04:57:19.628" v="0" actId="47"/>
        <pc:sldMkLst>
          <pc:docMk/>
          <pc:sldMk cId="3865476644" sldId="270"/>
        </pc:sldMkLst>
      </pc:sldChg>
      <pc:sldChg chg="del">
        <pc:chgData name="Bandyopadhyay, Rwitam" userId="384ca036-9392-41d8-94fc-a96f43318821" providerId="ADAL" clId="{CECB9B14-E347-4975-81BF-76C0969707EB}" dt="2023-02-23T04:57:19.628" v="0" actId="47"/>
        <pc:sldMkLst>
          <pc:docMk/>
          <pc:sldMk cId="1400819713" sldId="271"/>
        </pc:sldMkLst>
      </pc:sldChg>
      <pc:sldChg chg="del">
        <pc:chgData name="Bandyopadhyay, Rwitam" userId="384ca036-9392-41d8-94fc-a96f43318821" providerId="ADAL" clId="{CECB9B14-E347-4975-81BF-76C0969707EB}" dt="2023-02-23T04:57:19.628" v="0" actId="47"/>
        <pc:sldMkLst>
          <pc:docMk/>
          <pc:sldMk cId="648414581" sldId="273"/>
        </pc:sldMkLst>
      </pc:sldChg>
      <pc:sldChg chg="del">
        <pc:chgData name="Bandyopadhyay, Rwitam" userId="384ca036-9392-41d8-94fc-a96f43318821" providerId="ADAL" clId="{CECB9B14-E347-4975-81BF-76C0969707EB}" dt="2023-02-23T04:57:19.628" v="0" actId="47"/>
        <pc:sldMkLst>
          <pc:docMk/>
          <pc:sldMk cId="2453126919" sldId="274"/>
        </pc:sldMkLst>
      </pc:sldChg>
      <pc:sldChg chg="del">
        <pc:chgData name="Bandyopadhyay, Rwitam" userId="384ca036-9392-41d8-94fc-a96f43318821" providerId="ADAL" clId="{CECB9B14-E347-4975-81BF-76C0969707EB}" dt="2023-02-23T04:57:19.628" v="0" actId="47"/>
        <pc:sldMkLst>
          <pc:docMk/>
          <pc:sldMk cId="1681986730" sldId="275"/>
        </pc:sldMkLst>
      </pc:sldChg>
      <pc:sldChg chg="del">
        <pc:chgData name="Bandyopadhyay, Rwitam" userId="384ca036-9392-41d8-94fc-a96f43318821" providerId="ADAL" clId="{CECB9B14-E347-4975-81BF-76C0969707EB}" dt="2023-02-23T04:57:19.628" v="0" actId="47"/>
        <pc:sldMkLst>
          <pc:docMk/>
          <pc:sldMk cId="978517683" sldId="276"/>
        </pc:sldMkLst>
      </pc:sldChg>
      <pc:sldChg chg="del">
        <pc:chgData name="Bandyopadhyay, Rwitam" userId="384ca036-9392-41d8-94fc-a96f43318821" providerId="ADAL" clId="{CECB9B14-E347-4975-81BF-76C0969707EB}" dt="2023-02-23T04:57:19.628" v="0" actId="47"/>
        <pc:sldMkLst>
          <pc:docMk/>
          <pc:sldMk cId="937424070" sldId="277"/>
        </pc:sldMkLst>
      </pc:sldChg>
      <pc:sldChg chg="del">
        <pc:chgData name="Bandyopadhyay, Rwitam" userId="384ca036-9392-41d8-94fc-a96f43318821" providerId="ADAL" clId="{CECB9B14-E347-4975-81BF-76C0969707EB}" dt="2023-02-23T04:57:25.169" v="1" actId="47"/>
        <pc:sldMkLst>
          <pc:docMk/>
          <pc:sldMk cId="3323974825" sldId="278"/>
        </pc:sldMkLst>
      </pc:sldChg>
      <pc:sldChg chg="del">
        <pc:chgData name="Bandyopadhyay, Rwitam" userId="384ca036-9392-41d8-94fc-a96f43318821" providerId="ADAL" clId="{CECB9B14-E347-4975-81BF-76C0969707EB}" dt="2023-02-23T04:57:25.169" v="1" actId="47"/>
        <pc:sldMkLst>
          <pc:docMk/>
          <pc:sldMk cId="1671546026" sldId="279"/>
        </pc:sldMkLst>
      </pc:sldChg>
      <pc:sldChg chg="del">
        <pc:chgData name="Bandyopadhyay, Rwitam" userId="384ca036-9392-41d8-94fc-a96f43318821" providerId="ADAL" clId="{CECB9B14-E347-4975-81BF-76C0969707EB}" dt="2023-02-23T04:57:25.169" v="1" actId="47"/>
        <pc:sldMkLst>
          <pc:docMk/>
          <pc:sldMk cId="3430279972" sldId="280"/>
        </pc:sldMkLst>
      </pc:sldChg>
      <pc:sldChg chg="del">
        <pc:chgData name="Bandyopadhyay, Rwitam" userId="384ca036-9392-41d8-94fc-a96f43318821" providerId="ADAL" clId="{CECB9B14-E347-4975-81BF-76C0969707EB}" dt="2023-02-23T04:57:25.169" v="1" actId="47"/>
        <pc:sldMkLst>
          <pc:docMk/>
          <pc:sldMk cId="631080820" sldId="281"/>
        </pc:sldMkLst>
      </pc:sldChg>
      <pc:sldChg chg="del">
        <pc:chgData name="Bandyopadhyay, Rwitam" userId="384ca036-9392-41d8-94fc-a96f43318821" providerId="ADAL" clId="{CECB9B14-E347-4975-81BF-76C0969707EB}" dt="2023-02-23T04:57:25.169" v="1" actId="47"/>
        <pc:sldMkLst>
          <pc:docMk/>
          <pc:sldMk cId="1594373488" sldId="282"/>
        </pc:sldMkLst>
      </pc:sldChg>
      <pc:sldChg chg="ord">
        <pc:chgData name="Bandyopadhyay, Rwitam" userId="384ca036-9392-41d8-94fc-a96f43318821" providerId="ADAL" clId="{CECB9B14-E347-4975-81BF-76C0969707EB}" dt="2023-02-23T04:57:32.347" v="3"/>
        <pc:sldMkLst>
          <pc:docMk/>
          <pc:sldMk cId="2138744924" sldId="283"/>
        </pc:sldMkLst>
      </pc:sldChg>
      <pc:sldChg chg="del">
        <pc:chgData name="Bandyopadhyay, Rwitam" userId="384ca036-9392-41d8-94fc-a96f43318821" providerId="ADAL" clId="{CECB9B14-E347-4975-81BF-76C0969707EB}" dt="2023-02-23T04:57:19.628" v="0" actId="47"/>
        <pc:sldMkLst>
          <pc:docMk/>
          <pc:sldMk cId="3894207573" sldId="285"/>
        </pc:sldMkLst>
      </pc:sldChg>
      <pc:sldChg chg="del">
        <pc:chgData name="Bandyopadhyay, Rwitam" userId="384ca036-9392-41d8-94fc-a96f43318821" providerId="ADAL" clId="{CECB9B14-E347-4975-81BF-76C0969707EB}" dt="2023-02-23T04:57:19.628" v="0" actId="47"/>
        <pc:sldMkLst>
          <pc:docMk/>
          <pc:sldMk cId="3325335192" sldId="286"/>
        </pc:sldMkLst>
      </pc:sldChg>
      <pc:sldChg chg="del">
        <pc:chgData name="Bandyopadhyay, Rwitam" userId="384ca036-9392-41d8-94fc-a96f43318821" providerId="ADAL" clId="{CECB9B14-E347-4975-81BF-76C0969707EB}" dt="2023-02-23T04:57:19.628" v="0" actId="47"/>
        <pc:sldMkLst>
          <pc:docMk/>
          <pc:sldMk cId="3387730871" sldId="287"/>
        </pc:sldMkLst>
      </pc:sldChg>
      <pc:sldChg chg="del">
        <pc:chgData name="Bandyopadhyay, Rwitam" userId="384ca036-9392-41d8-94fc-a96f43318821" providerId="ADAL" clId="{CECB9B14-E347-4975-81BF-76C0969707EB}" dt="2023-02-23T04:57:19.628" v="0" actId="47"/>
        <pc:sldMkLst>
          <pc:docMk/>
          <pc:sldMk cId="571272344" sldId="288"/>
        </pc:sldMkLst>
      </pc:sldChg>
      <pc:sldChg chg="del">
        <pc:chgData name="Bandyopadhyay, Rwitam" userId="384ca036-9392-41d8-94fc-a96f43318821" providerId="ADAL" clId="{CECB9B14-E347-4975-81BF-76C0969707EB}" dt="2023-02-23T04:57:19.628" v="0" actId="47"/>
        <pc:sldMkLst>
          <pc:docMk/>
          <pc:sldMk cId="239209721" sldId="289"/>
        </pc:sldMkLst>
      </pc:sldChg>
      <pc:sldChg chg="del">
        <pc:chgData name="Bandyopadhyay, Rwitam" userId="384ca036-9392-41d8-94fc-a96f43318821" providerId="ADAL" clId="{CECB9B14-E347-4975-81BF-76C0969707EB}" dt="2023-02-23T04:57:19.628" v="0" actId="47"/>
        <pc:sldMkLst>
          <pc:docMk/>
          <pc:sldMk cId="3548736052" sldId="290"/>
        </pc:sldMkLst>
      </pc:sldChg>
      <pc:sldChg chg="del">
        <pc:chgData name="Bandyopadhyay, Rwitam" userId="384ca036-9392-41d8-94fc-a96f43318821" providerId="ADAL" clId="{CECB9B14-E347-4975-81BF-76C0969707EB}" dt="2023-02-23T04:57:19.628" v="0" actId="47"/>
        <pc:sldMkLst>
          <pc:docMk/>
          <pc:sldMk cId="1894979827" sldId="291"/>
        </pc:sldMkLst>
      </pc:sldChg>
      <pc:sldChg chg="del">
        <pc:chgData name="Bandyopadhyay, Rwitam" userId="384ca036-9392-41d8-94fc-a96f43318821" providerId="ADAL" clId="{CECB9B14-E347-4975-81BF-76C0969707EB}" dt="2023-02-23T04:57:19.628" v="0" actId="47"/>
        <pc:sldMkLst>
          <pc:docMk/>
          <pc:sldMk cId="1360314023" sldId="292"/>
        </pc:sldMkLst>
      </pc:sldChg>
      <pc:sldChg chg="del">
        <pc:chgData name="Bandyopadhyay, Rwitam" userId="384ca036-9392-41d8-94fc-a96f43318821" providerId="ADAL" clId="{CECB9B14-E347-4975-81BF-76C0969707EB}" dt="2023-02-23T04:57:19.628" v="0" actId="47"/>
        <pc:sldMkLst>
          <pc:docMk/>
          <pc:sldMk cId="346034512" sldId="293"/>
        </pc:sldMkLst>
      </pc:sldChg>
      <pc:sldChg chg="del">
        <pc:chgData name="Bandyopadhyay, Rwitam" userId="384ca036-9392-41d8-94fc-a96f43318821" providerId="ADAL" clId="{CECB9B14-E347-4975-81BF-76C0969707EB}" dt="2023-02-23T04:57:19.628" v="0" actId="47"/>
        <pc:sldMkLst>
          <pc:docMk/>
          <pc:sldMk cId="2160934109" sldId="294"/>
        </pc:sldMkLst>
      </pc:sldChg>
      <pc:sldChg chg="del">
        <pc:chgData name="Bandyopadhyay, Rwitam" userId="384ca036-9392-41d8-94fc-a96f43318821" providerId="ADAL" clId="{CECB9B14-E347-4975-81BF-76C0969707EB}" dt="2023-02-23T04:57:19.628" v="0" actId="47"/>
        <pc:sldMkLst>
          <pc:docMk/>
          <pc:sldMk cId="1625369041" sldId="295"/>
        </pc:sldMkLst>
      </pc:sldChg>
      <pc:sldChg chg="del">
        <pc:chgData name="Bandyopadhyay, Rwitam" userId="384ca036-9392-41d8-94fc-a96f43318821" providerId="ADAL" clId="{CECB9B14-E347-4975-81BF-76C0969707EB}" dt="2023-02-23T04:57:19.628" v="0" actId="47"/>
        <pc:sldMkLst>
          <pc:docMk/>
          <pc:sldMk cId="4255542670" sldId="296"/>
        </pc:sldMkLst>
      </pc:sldChg>
      <pc:sldChg chg="del">
        <pc:chgData name="Bandyopadhyay, Rwitam" userId="384ca036-9392-41d8-94fc-a96f43318821" providerId="ADAL" clId="{CECB9B14-E347-4975-81BF-76C0969707EB}" dt="2023-02-23T04:57:19.628" v="0" actId="47"/>
        <pc:sldMkLst>
          <pc:docMk/>
          <pc:sldMk cId="1553285822" sldId="297"/>
        </pc:sldMkLst>
      </pc:sldChg>
      <pc:sldChg chg="del">
        <pc:chgData name="Bandyopadhyay, Rwitam" userId="384ca036-9392-41d8-94fc-a96f43318821" providerId="ADAL" clId="{CECB9B14-E347-4975-81BF-76C0969707EB}" dt="2023-02-23T04:57:19.628" v="0" actId="47"/>
        <pc:sldMkLst>
          <pc:docMk/>
          <pc:sldMk cId="4099740748" sldId="298"/>
        </pc:sldMkLst>
      </pc:sldChg>
      <pc:sldChg chg="del">
        <pc:chgData name="Bandyopadhyay, Rwitam" userId="384ca036-9392-41d8-94fc-a96f43318821" providerId="ADAL" clId="{CECB9B14-E347-4975-81BF-76C0969707EB}" dt="2023-02-23T04:57:19.628" v="0" actId="47"/>
        <pc:sldMkLst>
          <pc:docMk/>
          <pc:sldMk cId="1492388051" sldId="300"/>
        </pc:sldMkLst>
      </pc:sldChg>
      <pc:sldChg chg="del">
        <pc:chgData name="Bandyopadhyay, Rwitam" userId="384ca036-9392-41d8-94fc-a96f43318821" providerId="ADAL" clId="{CECB9B14-E347-4975-81BF-76C0969707EB}" dt="2023-02-23T04:57:19.628" v="0" actId="47"/>
        <pc:sldMkLst>
          <pc:docMk/>
          <pc:sldMk cId="893531368" sldId="301"/>
        </pc:sldMkLst>
      </pc:sldChg>
      <pc:sldChg chg="del">
        <pc:chgData name="Bandyopadhyay, Rwitam" userId="384ca036-9392-41d8-94fc-a96f43318821" providerId="ADAL" clId="{CECB9B14-E347-4975-81BF-76C0969707EB}" dt="2023-02-23T04:57:19.628" v="0" actId="47"/>
        <pc:sldMkLst>
          <pc:docMk/>
          <pc:sldMk cId="246511389" sldId="302"/>
        </pc:sldMkLst>
      </pc:sldChg>
      <pc:sldChg chg="del">
        <pc:chgData name="Bandyopadhyay, Rwitam" userId="384ca036-9392-41d8-94fc-a96f43318821" providerId="ADAL" clId="{CECB9B14-E347-4975-81BF-76C0969707EB}" dt="2023-02-23T04:57:19.628" v="0" actId="47"/>
        <pc:sldMkLst>
          <pc:docMk/>
          <pc:sldMk cId="3156604771" sldId="303"/>
        </pc:sldMkLst>
      </pc:sldChg>
      <pc:sldChg chg="del">
        <pc:chgData name="Bandyopadhyay, Rwitam" userId="384ca036-9392-41d8-94fc-a96f43318821" providerId="ADAL" clId="{CECB9B14-E347-4975-81BF-76C0969707EB}" dt="2023-02-23T04:57:25.169" v="1" actId="47"/>
        <pc:sldMkLst>
          <pc:docMk/>
          <pc:sldMk cId="3217557518" sldId="304"/>
        </pc:sldMkLst>
      </pc:sldChg>
      <pc:sldChg chg="del">
        <pc:chgData name="Bandyopadhyay, Rwitam" userId="384ca036-9392-41d8-94fc-a96f43318821" providerId="ADAL" clId="{CECB9B14-E347-4975-81BF-76C0969707EB}" dt="2023-02-23T04:57:19.628" v="0" actId="47"/>
        <pc:sldMkLst>
          <pc:docMk/>
          <pc:sldMk cId="3556635952" sldId="305"/>
        </pc:sldMkLst>
      </pc:sldChg>
      <pc:sldChg chg="del">
        <pc:chgData name="Bandyopadhyay, Rwitam" userId="384ca036-9392-41d8-94fc-a96f43318821" providerId="ADAL" clId="{CECB9B14-E347-4975-81BF-76C0969707EB}" dt="2023-02-23T04:57:19.628" v="0" actId="47"/>
        <pc:sldMkLst>
          <pc:docMk/>
          <pc:sldMk cId="2140797227" sldId="306"/>
        </pc:sldMkLst>
      </pc:sldChg>
      <pc:sldChg chg="del">
        <pc:chgData name="Bandyopadhyay, Rwitam" userId="384ca036-9392-41d8-94fc-a96f43318821" providerId="ADAL" clId="{CECB9B14-E347-4975-81BF-76C0969707EB}" dt="2023-02-23T04:57:19.628" v="0" actId="47"/>
        <pc:sldMkLst>
          <pc:docMk/>
          <pc:sldMk cId="2079580101" sldId="307"/>
        </pc:sldMkLst>
      </pc:sldChg>
      <pc:sldChg chg="del">
        <pc:chgData name="Bandyopadhyay, Rwitam" userId="384ca036-9392-41d8-94fc-a96f43318821" providerId="ADAL" clId="{CECB9B14-E347-4975-81BF-76C0969707EB}" dt="2023-02-23T04:57:19.628" v="0" actId="47"/>
        <pc:sldMkLst>
          <pc:docMk/>
          <pc:sldMk cId="3355901735" sldId="308"/>
        </pc:sldMkLst>
      </pc:sldChg>
      <pc:sldChg chg="del">
        <pc:chgData name="Bandyopadhyay, Rwitam" userId="384ca036-9392-41d8-94fc-a96f43318821" providerId="ADAL" clId="{CECB9B14-E347-4975-81BF-76C0969707EB}" dt="2023-02-23T04:57:19.628" v="0" actId="47"/>
        <pc:sldMkLst>
          <pc:docMk/>
          <pc:sldMk cId="2744401954" sldId="309"/>
        </pc:sldMkLst>
      </pc:sldChg>
      <pc:sldChg chg="del">
        <pc:chgData name="Bandyopadhyay, Rwitam" userId="384ca036-9392-41d8-94fc-a96f43318821" providerId="ADAL" clId="{CECB9B14-E347-4975-81BF-76C0969707EB}" dt="2023-02-23T04:57:25.169" v="1" actId="47"/>
        <pc:sldMkLst>
          <pc:docMk/>
          <pc:sldMk cId="597385558" sldId="310"/>
        </pc:sldMkLst>
      </pc:sldChg>
      <pc:sldChg chg="del">
        <pc:chgData name="Bandyopadhyay, Rwitam" userId="384ca036-9392-41d8-94fc-a96f43318821" providerId="ADAL" clId="{CECB9B14-E347-4975-81BF-76C0969707EB}" dt="2023-02-23T04:57:25.169" v="1" actId="47"/>
        <pc:sldMkLst>
          <pc:docMk/>
          <pc:sldMk cId="1098310366" sldId="311"/>
        </pc:sldMkLst>
      </pc:sldChg>
      <pc:sldChg chg="del">
        <pc:chgData name="Bandyopadhyay, Rwitam" userId="384ca036-9392-41d8-94fc-a96f43318821" providerId="ADAL" clId="{CECB9B14-E347-4975-81BF-76C0969707EB}" dt="2023-02-23T04:57:25.169" v="1" actId="47"/>
        <pc:sldMkLst>
          <pc:docMk/>
          <pc:sldMk cId="3655157634" sldId="312"/>
        </pc:sldMkLst>
      </pc:sldChg>
      <pc:sldChg chg="del">
        <pc:chgData name="Bandyopadhyay, Rwitam" userId="384ca036-9392-41d8-94fc-a96f43318821" providerId="ADAL" clId="{CECB9B14-E347-4975-81BF-76C0969707EB}" dt="2023-02-23T04:57:25.169" v="1" actId="47"/>
        <pc:sldMkLst>
          <pc:docMk/>
          <pc:sldMk cId="1890612179" sldId="313"/>
        </pc:sldMkLst>
      </pc:sldChg>
      <pc:sldChg chg="del">
        <pc:chgData name="Bandyopadhyay, Rwitam" userId="384ca036-9392-41d8-94fc-a96f43318821" providerId="ADAL" clId="{CECB9B14-E347-4975-81BF-76C0969707EB}" dt="2023-02-23T04:57:25.169" v="1" actId="47"/>
        <pc:sldMkLst>
          <pc:docMk/>
          <pc:sldMk cId="2073898167" sldId="314"/>
        </pc:sldMkLst>
      </pc:sldChg>
      <pc:sldChg chg="del">
        <pc:chgData name="Bandyopadhyay, Rwitam" userId="384ca036-9392-41d8-94fc-a96f43318821" providerId="ADAL" clId="{CECB9B14-E347-4975-81BF-76C0969707EB}" dt="2023-02-23T04:57:25.169" v="1" actId="47"/>
        <pc:sldMkLst>
          <pc:docMk/>
          <pc:sldMk cId="1559262759" sldId="315"/>
        </pc:sldMkLst>
      </pc:sldChg>
      <pc:sldChg chg="del">
        <pc:chgData name="Bandyopadhyay, Rwitam" userId="384ca036-9392-41d8-94fc-a96f43318821" providerId="ADAL" clId="{CECB9B14-E347-4975-81BF-76C0969707EB}" dt="2023-02-23T04:57:25.169" v="1" actId="47"/>
        <pc:sldMkLst>
          <pc:docMk/>
          <pc:sldMk cId="3419618334" sldId="316"/>
        </pc:sldMkLst>
      </pc:sldChg>
      <pc:sldChg chg="del">
        <pc:chgData name="Bandyopadhyay, Rwitam" userId="384ca036-9392-41d8-94fc-a96f43318821" providerId="ADAL" clId="{CECB9B14-E347-4975-81BF-76C0969707EB}" dt="2023-02-23T04:57:25.169" v="1" actId="47"/>
        <pc:sldMkLst>
          <pc:docMk/>
          <pc:sldMk cId="2340700482" sldId="317"/>
        </pc:sldMkLst>
      </pc:sldChg>
      <pc:sldChg chg="del">
        <pc:chgData name="Bandyopadhyay, Rwitam" userId="384ca036-9392-41d8-94fc-a96f43318821" providerId="ADAL" clId="{CECB9B14-E347-4975-81BF-76C0969707EB}" dt="2023-02-23T04:57:19.628" v="0" actId="47"/>
        <pc:sldMkLst>
          <pc:docMk/>
          <pc:sldMk cId="2782895931" sldId="318"/>
        </pc:sldMkLst>
      </pc:sldChg>
      <pc:sldChg chg="del">
        <pc:chgData name="Bandyopadhyay, Rwitam" userId="384ca036-9392-41d8-94fc-a96f43318821" providerId="ADAL" clId="{CECB9B14-E347-4975-81BF-76C0969707EB}" dt="2023-02-23T04:57:19.628" v="0" actId="47"/>
        <pc:sldMkLst>
          <pc:docMk/>
          <pc:sldMk cId="3518772718" sldId="319"/>
        </pc:sldMkLst>
      </pc:sldChg>
      <pc:sldChg chg="del">
        <pc:chgData name="Bandyopadhyay, Rwitam" userId="384ca036-9392-41d8-94fc-a96f43318821" providerId="ADAL" clId="{CECB9B14-E347-4975-81BF-76C0969707EB}" dt="2023-02-23T04:57:19.628" v="0" actId="47"/>
        <pc:sldMkLst>
          <pc:docMk/>
          <pc:sldMk cId="725365028" sldId="320"/>
        </pc:sldMkLst>
      </pc:sldChg>
      <pc:sldChg chg="del">
        <pc:chgData name="Bandyopadhyay, Rwitam" userId="384ca036-9392-41d8-94fc-a96f43318821" providerId="ADAL" clId="{CECB9B14-E347-4975-81BF-76C0969707EB}" dt="2023-02-23T04:57:19.628" v="0" actId="47"/>
        <pc:sldMkLst>
          <pc:docMk/>
          <pc:sldMk cId="3698665184" sldId="321"/>
        </pc:sldMkLst>
      </pc:sldChg>
      <pc:sldChg chg="del">
        <pc:chgData name="Bandyopadhyay, Rwitam" userId="384ca036-9392-41d8-94fc-a96f43318821" providerId="ADAL" clId="{CECB9B14-E347-4975-81BF-76C0969707EB}" dt="2023-02-23T04:57:19.628" v="0" actId="47"/>
        <pc:sldMkLst>
          <pc:docMk/>
          <pc:sldMk cId="3746164384" sldId="322"/>
        </pc:sldMkLst>
      </pc:sldChg>
      <pc:sldChg chg="del">
        <pc:chgData name="Bandyopadhyay, Rwitam" userId="384ca036-9392-41d8-94fc-a96f43318821" providerId="ADAL" clId="{CECB9B14-E347-4975-81BF-76C0969707EB}" dt="2023-02-23T04:57:19.628" v="0" actId="47"/>
        <pc:sldMkLst>
          <pc:docMk/>
          <pc:sldMk cId="793451898" sldId="323"/>
        </pc:sldMkLst>
      </pc:sldChg>
      <pc:sldChg chg="del">
        <pc:chgData name="Bandyopadhyay, Rwitam" userId="384ca036-9392-41d8-94fc-a96f43318821" providerId="ADAL" clId="{CECB9B14-E347-4975-81BF-76C0969707EB}" dt="2023-02-23T04:57:19.628" v="0" actId="47"/>
        <pc:sldMkLst>
          <pc:docMk/>
          <pc:sldMk cId="1496801777" sldId="324"/>
        </pc:sldMkLst>
      </pc:sldChg>
      <pc:sldChg chg="del">
        <pc:chgData name="Bandyopadhyay, Rwitam" userId="384ca036-9392-41d8-94fc-a96f43318821" providerId="ADAL" clId="{CECB9B14-E347-4975-81BF-76C0969707EB}" dt="2023-02-23T04:57:19.628" v="0" actId="47"/>
        <pc:sldMkLst>
          <pc:docMk/>
          <pc:sldMk cId="2883552640" sldId="325"/>
        </pc:sldMkLst>
      </pc:sldChg>
      <pc:sldChg chg="del">
        <pc:chgData name="Bandyopadhyay, Rwitam" userId="384ca036-9392-41d8-94fc-a96f43318821" providerId="ADAL" clId="{CECB9B14-E347-4975-81BF-76C0969707EB}" dt="2023-02-23T04:57:25.169" v="1" actId="47"/>
        <pc:sldMkLst>
          <pc:docMk/>
          <pc:sldMk cId="1686949504" sldId="326"/>
        </pc:sldMkLst>
      </pc:sldChg>
      <pc:sldChg chg="del">
        <pc:chgData name="Bandyopadhyay, Rwitam" userId="384ca036-9392-41d8-94fc-a96f43318821" providerId="ADAL" clId="{CECB9B14-E347-4975-81BF-76C0969707EB}" dt="2023-02-23T04:57:19.628" v="0" actId="47"/>
        <pc:sldMkLst>
          <pc:docMk/>
          <pc:sldMk cId="733718281" sldId="327"/>
        </pc:sldMkLst>
      </pc:sldChg>
      <pc:sldChg chg="del">
        <pc:chgData name="Bandyopadhyay, Rwitam" userId="384ca036-9392-41d8-94fc-a96f43318821" providerId="ADAL" clId="{CECB9B14-E347-4975-81BF-76C0969707EB}" dt="2023-02-23T04:57:19.628" v="0" actId="47"/>
        <pc:sldMkLst>
          <pc:docMk/>
          <pc:sldMk cId="4035841972" sldId="328"/>
        </pc:sldMkLst>
      </pc:sldChg>
      <pc:sldChg chg="del">
        <pc:chgData name="Bandyopadhyay, Rwitam" userId="384ca036-9392-41d8-94fc-a96f43318821" providerId="ADAL" clId="{CECB9B14-E347-4975-81BF-76C0969707EB}" dt="2023-02-23T04:57:19.628" v="0" actId="47"/>
        <pc:sldMkLst>
          <pc:docMk/>
          <pc:sldMk cId="2743234058" sldId="32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A3802D-8431-4EBA-A9D9-2EF28017B52B}" type="doc">
      <dgm:prSet loTypeId="urn:microsoft.com/office/officeart/2005/8/layout/StepDownProcess" loCatId="process" qsTypeId="urn:microsoft.com/office/officeart/2005/8/quickstyle/simple1" qsCatId="simple" csTypeId="urn:microsoft.com/office/officeart/2005/8/colors/colorful2" csCatId="colorful" phldr="1"/>
      <dgm:spPr/>
      <dgm:t>
        <a:bodyPr/>
        <a:lstStyle/>
        <a:p>
          <a:endParaRPr lang="en-US"/>
        </a:p>
      </dgm:t>
    </dgm:pt>
    <dgm:pt modelId="{2E26D9A5-0CA2-4E88-BB47-AC205D3BCD95}">
      <dgm:prSet phldrT="[Text]" custT="1"/>
      <dgm:spPr/>
      <dgm:t>
        <a:bodyPr/>
        <a:lstStyle/>
        <a:p>
          <a:r>
            <a:rPr lang="en-US" sz="2000"/>
            <a:t>Milestone 1</a:t>
          </a:r>
        </a:p>
      </dgm:t>
    </dgm:pt>
    <dgm:pt modelId="{0D4D2EC7-4F10-4A24-B058-353FF278FF0E}" type="parTrans" cxnId="{32E205E2-9E09-427D-8D66-F4039383F5E9}">
      <dgm:prSet/>
      <dgm:spPr/>
      <dgm:t>
        <a:bodyPr/>
        <a:lstStyle/>
        <a:p>
          <a:endParaRPr lang="en-US"/>
        </a:p>
      </dgm:t>
    </dgm:pt>
    <dgm:pt modelId="{BBC8652D-0847-4640-AC68-9FFA22CD04DC}" type="sibTrans" cxnId="{32E205E2-9E09-427D-8D66-F4039383F5E9}">
      <dgm:prSet/>
      <dgm:spPr/>
      <dgm:t>
        <a:bodyPr/>
        <a:lstStyle/>
        <a:p>
          <a:endParaRPr lang="en-US"/>
        </a:p>
      </dgm:t>
    </dgm:pt>
    <dgm:pt modelId="{47CB6834-48F8-4F4A-A876-BBB1CA691625}">
      <dgm:prSet phldrT="[Text]" custT="1"/>
      <dgm:spPr>
        <a:solidFill>
          <a:schemeClr val="accent4">
            <a:alpha val="90000"/>
          </a:schemeClr>
        </a:solidFill>
      </dgm:spPr>
      <dgm:t>
        <a:bodyPr/>
        <a:lstStyle/>
        <a:p>
          <a:pPr algn="l"/>
          <a:r>
            <a:rPr lang="en-US" sz="1400"/>
            <a:t>Oracle Dual Format</a:t>
          </a:r>
        </a:p>
      </dgm:t>
    </dgm:pt>
    <dgm:pt modelId="{3EBF0E4B-ABDA-49AA-8160-C80A853783A7}" type="parTrans" cxnId="{804D13B0-6781-40F6-95AB-B0139E7D7C8E}">
      <dgm:prSet/>
      <dgm:spPr/>
      <dgm:t>
        <a:bodyPr/>
        <a:lstStyle/>
        <a:p>
          <a:endParaRPr lang="en-US"/>
        </a:p>
      </dgm:t>
    </dgm:pt>
    <dgm:pt modelId="{8D912840-B709-420E-8137-7C9246946296}" type="sibTrans" cxnId="{804D13B0-6781-40F6-95AB-B0139E7D7C8E}">
      <dgm:prSet/>
      <dgm:spPr/>
      <dgm:t>
        <a:bodyPr/>
        <a:lstStyle/>
        <a:p>
          <a:endParaRPr lang="en-US"/>
        </a:p>
      </dgm:t>
    </dgm:pt>
    <dgm:pt modelId="{A6766988-2A78-46E0-862A-5BEB183A5DB6}">
      <dgm:prSet phldrT="[Text]" custT="1"/>
      <dgm:spPr/>
      <dgm:t>
        <a:bodyPr/>
        <a:lstStyle/>
        <a:p>
          <a:r>
            <a:rPr lang="en-US" sz="2000"/>
            <a:t>Milestone 2</a:t>
          </a:r>
        </a:p>
      </dgm:t>
    </dgm:pt>
    <dgm:pt modelId="{12A24F15-CF3D-4EA7-808B-9678230FA85D}" type="parTrans" cxnId="{BBFFEAF9-0DD7-4587-9E1D-DF37C5C67BF5}">
      <dgm:prSet/>
      <dgm:spPr/>
      <dgm:t>
        <a:bodyPr/>
        <a:lstStyle/>
        <a:p>
          <a:endParaRPr lang="en-US"/>
        </a:p>
      </dgm:t>
    </dgm:pt>
    <dgm:pt modelId="{054E052B-E9A6-4FE1-BFDA-4FEAA2A6642D}" type="sibTrans" cxnId="{BBFFEAF9-0DD7-4587-9E1D-DF37C5C67BF5}">
      <dgm:prSet/>
      <dgm:spPr/>
      <dgm:t>
        <a:bodyPr/>
        <a:lstStyle/>
        <a:p>
          <a:endParaRPr lang="en-US"/>
        </a:p>
      </dgm:t>
    </dgm:pt>
    <dgm:pt modelId="{F5EE4F73-2578-48A8-A2CB-A369DC5B2407}">
      <dgm:prSet phldrT="[Text]" custT="1"/>
      <dgm:spPr>
        <a:solidFill>
          <a:schemeClr val="accent4">
            <a:alpha val="90000"/>
          </a:schemeClr>
        </a:solidFill>
      </dgm:spPr>
      <dgm:t>
        <a:bodyPr/>
        <a:lstStyle/>
        <a:p>
          <a:r>
            <a:rPr lang="en-US" sz="1400"/>
            <a:t>PolarDB</a:t>
          </a:r>
        </a:p>
      </dgm:t>
    </dgm:pt>
    <dgm:pt modelId="{B2AC08B8-6291-4705-AD7F-A1CC3BEAD932}" type="parTrans" cxnId="{DA1D07DA-BD55-44D7-AA4D-6544A33DCEE7}">
      <dgm:prSet/>
      <dgm:spPr/>
      <dgm:t>
        <a:bodyPr/>
        <a:lstStyle/>
        <a:p>
          <a:endParaRPr lang="en-US"/>
        </a:p>
      </dgm:t>
    </dgm:pt>
    <dgm:pt modelId="{43D8980D-E392-4933-A364-A644113BC6EF}" type="sibTrans" cxnId="{DA1D07DA-BD55-44D7-AA4D-6544A33DCEE7}">
      <dgm:prSet/>
      <dgm:spPr/>
      <dgm:t>
        <a:bodyPr/>
        <a:lstStyle/>
        <a:p>
          <a:endParaRPr lang="en-US"/>
        </a:p>
      </dgm:t>
    </dgm:pt>
    <dgm:pt modelId="{012D983F-AE09-4D61-B518-8B06747DBEE3}">
      <dgm:prSet phldrT="[Text]" custT="1"/>
      <dgm:spPr>
        <a:solidFill>
          <a:schemeClr val="accent4">
            <a:alpha val="90000"/>
          </a:schemeClr>
        </a:solidFill>
      </dgm:spPr>
      <dgm:t>
        <a:bodyPr/>
        <a:lstStyle/>
        <a:p>
          <a:r>
            <a:rPr lang="en-US" sz="1400"/>
            <a:t>SingleStore</a:t>
          </a:r>
        </a:p>
      </dgm:t>
    </dgm:pt>
    <dgm:pt modelId="{E00C900C-3E7F-4306-ADDE-4C3CE506CD8B}" type="parTrans" cxnId="{F9170C60-942A-45D4-AF68-CD0D3B154C4A}">
      <dgm:prSet/>
      <dgm:spPr/>
      <dgm:t>
        <a:bodyPr/>
        <a:lstStyle/>
        <a:p>
          <a:endParaRPr lang="en-US"/>
        </a:p>
      </dgm:t>
    </dgm:pt>
    <dgm:pt modelId="{F2C6FF19-C9A4-40EB-9366-9E7CA23F6B24}" type="sibTrans" cxnId="{F9170C60-942A-45D4-AF68-CD0D3B154C4A}">
      <dgm:prSet/>
      <dgm:spPr/>
      <dgm:t>
        <a:bodyPr/>
        <a:lstStyle/>
        <a:p>
          <a:endParaRPr lang="en-US"/>
        </a:p>
      </dgm:t>
    </dgm:pt>
    <dgm:pt modelId="{13CAC5A7-2D85-4A60-A876-C8D94F006D04}">
      <dgm:prSet phldrT="[Text]" custT="1"/>
      <dgm:spPr>
        <a:solidFill>
          <a:schemeClr val="accent4">
            <a:alpha val="90000"/>
          </a:schemeClr>
        </a:solidFill>
      </dgm:spPr>
      <dgm:t>
        <a:bodyPr/>
        <a:lstStyle/>
        <a:p>
          <a:pPr rtl="0"/>
          <a:r>
            <a:rPr lang="en-US" sz="1400"/>
            <a:t>Greenplum </a:t>
          </a:r>
          <a:r>
            <a:rPr lang="en-US" sz="1400">
              <a:latin typeface="Acumin Pro Medium"/>
              <a:cs typeface="Calibri"/>
            </a:rPr>
            <a:t>DB</a:t>
          </a:r>
          <a:endParaRPr lang="en-US" sz="1400">
            <a:latin typeface="Acumin Pro ExtraCondensed Smbd"/>
            <a:cs typeface="Calibri"/>
          </a:endParaRPr>
        </a:p>
      </dgm:t>
    </dgm:pt>
    <dgm:pt modelId="{020C6785-20A8-4CBE-B6A8-47C1C6DA3109}" type="parTrans" cxnId="{8EFB4B21-0D01-4E73-8475-C1B916AB9139}">
      <dgm:prSet/>
      <dgm:spPr/>
      <dgm:t>
        <a:bodyPr/>
        <a:lstStyle/>
        <a:p>
          <a:endParaRPr lang="en-US"/>
        </a:p>
      </dgm:t>
    </dgm:pt>
    <dgm:pt modelId="{2D2A7D90-3C81-4A51-9B5F-A162A46B70EC}" type="sibTrans" cxnId="{8EFB4B21-0D01-4E73-8475-C1B916AB9139}">
      <dgm:prSet/>
      <dgm:spPr/>
      <dgm:t>
        <a:bodyPr/>
        <a:lstStyle/>
        <a:p>
          <a:endParaRPr lang="en-US"/>
        </a:p>
      </dgm:t>
    </dgm:pt>
    <dgm:pt modelId="{DEE91379-1D6F-4102-9096-89D6B94AFA2D}">
      <dgm:prSet phldrT="[Text]" custT="1"/>
      <dgm:spPr>
        <a:solidFill>
          <a:schemeClr val="accent4">
            <a:alpha val="90000"/>
          </a:schemeClr>
        </a:solidFill>
      </dgm:spPr>
      <dgm:t>
        <a:bodyPr/>
        <a:lstStyle/>
        <a:p>
          <a:pPr algn="l"/>
          <a:r>
            <a:rPr lang="en-US" sz="1400"/>
            <a:t>SAP HANA</a:t>
          </a:r>
        </a:p>
      </dgm:t>
    </dgm:pt>
    <dgm:pt modelId="{1282CA5F-E7B0-47AA-B806-B0E862CBFCB4}" type="parTrans" cxnId="{8C7A2C7A-55A7-484F-A67E-D07F425444A0}">
      <dgm:prSet/>
      <dgm:spPr/>
      <dgm:t>
        <a:bodyPr/>
        <a:lstStyle/>
        <a:p>
          <a:endParaRPr lang="en-US"/>
        </a:p>
      </dgm:t>
    </dgm:pt>
    <dgm:pt modelId="{21FCE871-4278-406F-96CD-6B5F2914BB18}" type="sibTrans" cxnId="{8C7A2C7A-55A7-484F-A67E-D07F425444A0}">
      <dgm:prSet/>
      <dgm:spPr/>
      <dgm:t>
        <a:bodyPr/>
        <a:lstStyle/>
        <a:p>
          <a:endParaRPr lang="en-US"/>
        </a:p>
      </dgm:t>
    </dgm:pt>
    <dgm:pt modelId="{BA208A23-6A08-4C88-91FC-C82CC13E10D9}">
      <dgm:prSet phldrT="[Text]" custT="1"/>
      <dgm:spPr>
        <a:solidFill>
          <a:schemeClr val="accent4">
            <a:alpha val="90000"/>
          </a:schemeClr>
        </a:solidFill>
      </dgm:spPr>
      <dgm:t>
        <a:bodyPr/>
        <a:lstStyle/>
        <a:p>
          <a:pPr algn="l"/>
          <a:r>
            <a:rPr lang="en-US" sz="1400"/>
            <a:t>TiDB</a:t>
          </a:r>
        </a:p>
      </dgm:t>
    </dgm:pt>
    <dgm:pt modelId="{04D6EF5F-9B3C-4A4D-8406-D74333262311}" type="parTrans" cxnId="{97CCDA90-E784-41CD-938B-1E20C146BF6E}">
      <dgm:prSet/>
      <dgm:spPr/>
      <dgm:t>
        <a:bodyPr/>
        <a:lstStyle/>
        <a:p>
          <a:endParaRPr lang="en-US"/>
        </a:p>
      </dgm:t>
    </dgm:pt>
    <dgm:pt modelId="{A5A5A728-BC30-438A-A2C7-4C8AEFED7983}" type="sibTrans" cxnId="{97CCDA90-E784-41CD-938B-1E20C146BF6E}">
      <dgm:prSet/>
      <dgm:spPr/>
      <dgm:t>
        <a:bodyPr/>
        <a:lstStyle/>
        <a:p>
          <a:endParaRPr lang="en-US"/>
        </a:p>
      </dgm:t>
    </dgm:pt>
    <dgm:pt modelId="{8126B6B9-C476-4AB1-9AB1-6830473A4076}">
      <dgm:prSet phldr="0" custT="1"/>
      <dgm:spPr/>
      <dgm:t>
        <a:bodyPr/>
        <a:lstStyle/>
        <a:p>
          <a:pPr rtl="0"/>
          <a:r>
            <a:rPr lang="en-US" sz="1400">
              <a:latin typeface="+mn-lt"/>
              <a:cs typeface="Calibri"/>
            </a:rPr>
            <a:t>Final Presentation</a:t>
          </a:r>
        </a:p>
      </dgm:t>
    </dgm:pt>
    <dgm:pt modelId="{93615647-353B-4C90-812E-F0C80600DBD7}" type="parTrans" cxnId="{6F894BCF-22A7-4F5E-9D99-6330E60B2EE9}">
      <dgm:prSet/>
      <dgm:spPr/>
      <dgm:t>
        <a:bodyPr/>
        <a:lstStyle/>
        <a:p>
          <a:endParaRPr lang="en-US"/>
        </a:p>
      </dgm:t>
    </dgm:pt>
    <dgm:pt modelId="{2CF8ED3B-272D-43EC-98D6-3055781229C9}" type="sibTrans" cxnId="{6F894BCF-22A7-4F5E-9D99-6330E60B2EE9}">
      <dgm:prSet/>
      <dgm:spPr/>
      <dgm:t>
        <a:bodyPr/>
        <a:lstStyle/>
        <a:p>
          <a:endParaRPr lang="en-US"/>
        </a:p>
      </dgm:t>
    </dgm:pt>
    <dgm:pt modelId="{205FAFA6-5A00-4359-A2C5-5CAF905ADC22}">
      <dgm:prSet phldr="0" custT="1"/>
      <dgm:spPr/>
      <dgm:t>
        <a:bodyPr/>
        <a:lstStyle/>
        <a:p>
          <a:pPr rtl="0"/>
          <a:r>
            <a:rPr lang="en-US" sz="1400">
              <a:latin typeface="+mn-lt"/>
              <a:cs typeface="Calibri"/>
            </a:rPr>
            <a:t>Snappy Data</a:t>
          </a:r>
        </a:p>
      </dgm:t>
    </dgm:pt>
    <dgm:pt modelId="{4F92EBD7-45D0-4F38-80FE-25DF5893BE87}" type="parTrans" cxnId="{E00776B1-2510-4F15-A3B8-FFA886BB2622}">
      <dgm:prSet/>
      <dgm:spPr/>
      <dgm:t>
        <a:bodyPr/>
        <a:lstStyle/>
        <a:p>
          <a:endParaRPr lang="en-US"/>
        </a:p>
      </dgm:t>
    </dgm:pt>
    <dgm:pt modelId="{C4C48950-7B85-4168-A1D7-B149DAA2424B}" type="sibTrans" cxnId="{E00776B1-2510-4F15-A3B8-FFA886BB2622}">
      <dgm:prSet/>
      <dgm:spPr/>
      <dgm:t>
        <a:bodyPr/>
        <a:lstStyle/>
        <a:p>
          <a:endParaRPr lang="en-US"/>
        </a:p>
      </dgm:t>
    </dgm:pt>
    <dgm:pt modelId="{759DDD1B-D355-466B-BE27-4C4ECF50760A}">
      <dgm:prSet phldr="0" custT="1"/>
      <dgm:spPr/>
      <dgm:t>
        <a:bodyPr/>
        <a:lstStyle/>
        <a:p>
          <a:pPr rtl="0"/>
          <a:r>
            <a:rPr lang="en-US" sz="1400" err="1">
              <a:latin typeface="+mn-lt"/>
              <a:cs typeface="Calibri"/>
            </a:rPr>
            <a:t>VoltDB</a:t>
          </a:r>
          <a:endParaRPr lang="en-US" sz="1400">
            <a:latin typeface="+mn-lt"/>
            <a:cs typeface="Calibri"/>
          </a:endParaRPr>
        </a:p>
      </dgm:t>
    </dgm:pt>
    <dgm:pt modelId="{25463FF8-B2F6-458E-B6E8-9D9A3AAC50B8}" type="parTrans" cxnId="{3757F20D-63A5-4CC5-80BD-03585E84E526}">
      <dgm:prSet/>
      <dgm:spPr/>
      <dgm:t>
        <a:bodyPr/>
        <a:lstStyle/>
        <a:p>
          <a:endParaRPr lang="en-US"/>
        </a:p>
      </dgm:t>
    </dgm:pt>
    <dgm:pt modelId="{F298D937-A086-4489-98A6-1B05DC0DA9BB}" type="sibTrans" cxnId="{3757F20D-63A5-4CC5-80BD-03585E84E526}">
      <dgm:prSet/>
      <dgm:spPr/>
      <dgm:t>
        <a:bodyPr/>
        <a:lstStyle/>
        <a:p>
          <a:endParaRPr lang="en-US"/>
        </a:p>
      </dgm:t>
    </dgm:pt>
    <dgm:pt modelId="{3CCEB65D-1374-4E3D-B289-A3971A0091DE}">
      <dgm:prSet phldr="0" custT="1"/>
      <dgm:spPr/>
      <dgm:t>
        <a:bodyPr/>
        <a:lstStyle/>
        <a:p>
          <a:pPr rtl="0"/>
          <a:r>
            <a:rPr lang="en-US" sz="1400">
              <a:latin typeface="+mn-lt"/>
              <a:cs typeface="Calibri"/>
            </a:rPr>
            <a:t>DB2 BLU  </a:t>
          </a:r>
        </a:p>
      </dgm:t>
    </dgm:pt>
    <dgm:pt modelId="{96146D3A-120A-44FA-BAF2-D5A071513FA4}" type="parTrans" cxnId="{1CFA3B00-AD40-43DA-A422-7D6101B3276D}">
      <dgm:prSet/>
      <dgm:spPr/>
      <dgm:t>
        <a:bodyPr/>
        <a:lstStyle/>
        <a:p>
          <a:endParaRPr lang="en-US"/>
        </a:p>
      </dgm:t>
    </dgm:pt>
    <dgm:pt modelId="{E274C669-0611-4756-A8C1-892B4CA19E98}" type="sibTrans" cxnId="{1CFA3B00-AD40-43DA-A422-7D6101B3276D}">
      <dgm:prSet/>
      <dgm:spPr/>
      <dgm:t>
        <a:bodyPr/>
        <a:lstStyle/>
        <a:p>
          <a:endParaRPr lang="en-US"/>
        </a:p>
      </dgm:t>
    </dgm:pt>
    <dgm:pt modelId="{5FD6F0A3-AB5C-4CE3-9CBF-D3F500E9189A}">
      <dgm:prSet phldr="0" custT="1"/>
      <dgm:spPr/>
      <dgm:t>
        <a:bodyPr/>
        <a:lstStyle/>
        <a:p>
          <a:pPr algn="l" rtl="0">
            <a:buNone/>
          </a:pPr>
          <a:r>
            <a:rPr lang="en-US" sz="1400">
              <a:latin typeface="+mn-lt"/>
              <a:cs typeface="Calibri"/>
            </a:rPr>
            <a:t>Summarize the studied systems</a:t>
          </a:r>
        </a:p>
      </dgm:t>
    </dgm:pt>
    <dgm:pt modelId="{9EBFAA68-0FE0-4981-AFDF-7DBA178E7C6D}" type="parTrans" cxnId="{D7C03661-000A-4EEA-8323-36718ECB2033}">
      <dgm:prSet/>
      <dgm:spPr/>
      <dgm:t>
        <a:bodyPr/>
        <a:lstStyle/>
        <a:p>
          <a:endParaRPr lang="en-US"/>
        </a:p>
      </dgm:t>
    </dgm:pt>
    <dgm:pt modelId="{353F1898-4A77-439A-B42B-B054B20FD3BC}" type="sibTrans" cxnId="{D7C03661-000A-4EEA-8323-36718ECB2033}">
      <dgm:prSet/>
      <dgm:spPr/>
      <dgm:t>
        <a:bodyPr/>
        <a:lstStyle/>
        <a:p>
          <a:endParaRPr lang="en-US"/>
        </a:p>
      </dgm:t>
    </dgm:pt>
    <dgm:pt modelId="{1AD3145E-34C8-4689-A284-9BF062C848FE}">
      <dgm:prSet phldr="0" custT="1"/>
      <dgm:spPr/>
      <dgm:t>
        <a:bodyPr/>
        <a:lstStyle/>
        <a:p>
          <a:r>
            <a:rPr lang="en-US" sz="2000">
              <a:latin typeface="+mn-lt"/>
              <a:cs typeface="Calibri"/>
            </a:rPr>
            <a:t>Milestone 3  </a:t>
          </a:r>
          <a:endParaRPr lang="en-US" sz="2000">
            <a:latin typeface="+mn-lt"/>
          </a:endParaRPr>
        </a:p>
      </dgm:t>
    </dgm:pt>
    <dgm:pt modelId="{4D6F73E3-0D3B-44CD-8919-99074C16EE11}" type="parTrans" cxnId="{289F0BD4-5816-42DB-9B7A-42DBD75B7315}">
      <dgm:prSet/>
      <dgm:spPr/>
      <dgm:t>
        <a:bodyPr/>
        <a:lstStyle/>
        <a:p>
          <a:endParaRPr lang="en-US"/>
        </a:p>
      </dgm:t>
    </dgm:pt>
    <dgm:pt modelId="{FD37B125-5200-4DB0-AC9D-787C717F08CE}" type="sibTrans" cxnId="{289F0BD4-5816-42DB-9B7A-42DBD75B7315}">
      <dgm:prSet/>
      <dgm:spPr/>
      <dgm:t>
        <a:bodyPr/>
        <a:lstStyle/>
        <a:p>
          <a:endParaRPr lang="en-US"/>
        </a:p>
      </dgm:t>
    </dgm:pt>
    <dgm:pt modelId="{6D352C1C-EEDE-4E8C-BAEE-B4D7F5FAAC95}" type="pres">
      <dgm:prSet presAssocID="{98A3802D-8431-4EBA-A9D9-2EF28017B52B}" presName="rootnode" presStyleCnt="0">
        <dgm:presLayoutVars>
          <dgm:chMax/>
          <dgm:chPref/>
          <dgm:dir/>
          <dgm:animLvl val="lvl"/>
        </dgm:presLayoutVars>
      </dgm:prSet>
      <dgm:spPr/>
    </dgm:pt>
    <dgm:pt modelId="{424B3515-D63F-4041-A3A0-23837E89E91E}" type="pres">
      <dgm:prSet presAssocID="{2E26D9A5-0CA2-4E88-BB47-AC205D3BCD95}" presName="composite" presStyleCnt="0"/>
      <dgm:spPr/>
    </dgm:pt>
    <dgm:pt modelId="{E436A6E5-8D4B-4151-B540-2ACC084A0455}" type="pres">
      <dgm:prSet presAssocID="{2E26D9A5-0CA2-4E88-BB47-AC205D3BCD95}" presName="bentUpArrow1" presStyleLbl="alignImgPlace1" presStyleIdx="0" presStyleCnt="3" custLinFactNeighborX="-28094" custLinFactNeighborY="-845"/>
      <dgm:spPr/>
    </dgm:pt>
    <dgm:pt modelId="{2F6F5D0C-C0B8-4ADC-894C-075110B81BBC}" type="pres">
      <dgm:prSet presAssocID="{2E26D9A5-0CA2-4E88-BB47-AC205D3BCD95}" presName="ParentText" presStyleLbl="node1" presStyleIdx="0" presStyleCnt="4" custLinFactNeighborX="-17337">
        <dgm:presLayoutVars>
          <dgm:chMax val="1"/>
          <dgm:chPref val="1"/>
          <dgm:bulletEnabled val="1"/>
        </dgm:presLayoutVars>
      </dgm:prSet>
      <dgm:spPr/>
    </dgm:pt>
    <dgm:pt modelId="{631635FB-9D7B-419E-AA8B-9F55D91AAE77}" type="pres">
      <dgm:prSet presAssocID="{2E26D9A5-0CA2-4E88-BB47-AC205D3BCD95}" presName="ChildText" presStyleLbl="revTx" presStyleIdx="0" presStyleCnt="4" custScaleX="187596" custLinFactNeighborX="26936" custLinFactNeighborY="307">
        <dgm:presLayoutVars>
          <dgm:chMax val="0"/>
          <dgm:chPref val="0"/>
          <dgm:bulletEnabled val="1"/>
        </dgm:presLayoutVars>
      </dgm:prSet>
      <dgm:spPr/>
    </dgm:pt>
    <dgm:pt modelId="{0A629B1D-A3BB-4590-A54F-C0AF9A498473}" type="pres">
      <dgm:prSet presAssocID="{BBC8652D-0847-4640-AC68-9FFA22CD04DC}" presName="sibTrans" presStyleCnt="0"/>
      <dgm:spPr/>
    </dgm:pt>
    <dgm:pt modelId="{914866F6-0D42-48BE-B107-2E42E82F0A72}" type="pres">
      <dgm:prSet presAssocID="{A6766988-2A78-46E0-862A-5BEB183A5DB6}" presName="composite" presStyleCnt="0"/>
      <dgm:spPr/>
    </dgm:pt>
    <dgm:pt modelId="{86B2EEDF-44AD-45EB-9F59-2062A4F23388}" type="pres">
      <dgm:prSet presAssocID="{A6766988-2A78-46E0-862A-5BEB183A5DB6}" presName="bentUpArrow1" presStyleLbl="alignImgPlace1" presStyleIdx="1" presStyleCnt="3" custLinFactNeighborX="-37482" custLinFactNeighborY="38"/>
      <dgm:spPr/>
    </dgm:pt>
    <dgm:pt modelId="{43D4E46F-3A38-4BA3-BF62-5D27B067DF85}" type="pres">
      <dgm:prSet presAssocID="{A6766988-2A78-46E0-862A-5BEB183A5DB6}" presName="ParentText" presStyleLbl="node1" presStyleIdx="1" presStyleCnt="4" custLinFactNeighborX="-36774" custLinFactNeighborY="-717">
        <dgm:presLayoutVars>
          <dgm:chMax val="1"/>
          <dgm:chPref val="1"/>
          <dgm:bulletEnabled val="1"/>
        </dgm:presLayoutVars>
      </dgm:prSet>
      <dgm:spPr/>
    </dgm:pt>
    <dgm:pt modelId="{5DB4B5A1-AC01-4951-BE22-F45B84EE6A10}" type="pres">
      <dgm:prSet presAssocID="{A6766988-2A78-46E0-862A-5BEB183A5DB6}" presName="ChildText" presStyleLbl="revTx" presStyleIdx="1" presStyleCnt="4" custScaleX="151781" custLinFactNeighborX="-17164" custLinFactNeighborY="-2065">
        <dgm:presLayoutVars>
          <dgm:chMax val="0"/>
          <dgm:chPref val="0"/>
          <dgm:bulletEnabled val="1"/>
        </dgm:presLayoutVars>
      </dgm:prSet>
      <dgm:spPr/>
    </dgm:pt>
    <dgm:pt modelId="{91217F9E-B1E4-491B-8A43-6FE11AEC174F}" type="pres">
      <dgm:prSet presAssocID="{054E052B-E9A6-4FE1-BFDA-4FEAA2A6642D}" presName="sibTrans" presStyleCnt="0"/>
      <dgm:spPr/>
    </dgm:pt>
    <dgm:pt modelId="{330F0773-686D-42E9-91AE-BAACE2955A6E}" type="pres">
      <dgm:prSet presAssocID="{1AD3145E-34C8-4689-A284-9BF062C848FE}" presName="composite" presStyleCnt="0"/>
      <dgm:spPr/>
    </dgm:pt>
    <dgm:pt modelId="{63D3EA28-41BC-4842-AD2C-C98DEB5BDA75}" type="pres">
      <dgm:prSet presAssocID="{1AD3145E-34C8-4689-A284-9BF062C848FE}" presName="bentUpArrow1" presStyleLbl="alignImgPlace1" presStyleIdx="2" presStyleCnt="3" custLinFactNeighborX="-10610"/>
      <dgm:spPr/>
    </dgm:pt>
    <dgm:pt modelId="{7122058E-4BC0-4200-A343-D8FDC48D0E31}" type="pres">
      <dgm:prSet presAssocID="{1AD3145E-34C8-4689-A284-9BF062C848FE}" presName="ParentText" presStyleLbl="node1" presStyleIdx="2" presStyleCnt="4" custLinFactNeighborX="-42321" custLinFactNeighborY="1025">
        <dgm:presLayoutVars>
          <dgm:chMax val="1"/>
          <dgm:chPref val="1"/>
          <dgm:bulletEnabled val="1"/>
        </dgm:presLayoutVars>
      </dgm:prSet>
      <dgm:spPr/>
    </dgm:pt>
    <dgm:pt modelId="{E87C4720-A7BA-421C-80C6-D6676FD01D5F}" type="pres">
      <dgm:prSet presAssocID="{1AD3145E-34C8-4689-A284-9BF062C848FE}" presName="ChildText" presStyleLbl="revTx" presStyleIdx="2" presStyleCnt="4" custScaleX="137463" custLinFactNeighborX="-31198" custLinFactNeighborY="2146">
        <dgm:presLayoutVars>
          <dgm:chMax val="0"/>
          <dgm:chPref val="0"/>
          <dgm:bulletEnabled val="1"/>
        </dgm:presLayoutVars>
      </dgm:prSet>
      <dgm:spPr/>
    </dgm:pt>
    <dgm:pt modelId="{BB708A83-04AA-4E87-9D95-F190FB41E8FA}" type="pres">
      <dgm:prSet presAssocID="{FD37B125-5200-4DB0-AC9D-787C717F08CE}" presName="sibTrans" presStyleCnt="0"/>
      <dgm:spPr/>
    </dgm:pt>
    <dgm:pt modelId="{8FFAC596-C124-4DC0-B187-28E38A6F197F}" type="pres">
      <dgm:prSet presAssocID="{8126B6B9-C476-4AB1-9AB1-6830473A4076}" presName="composite" presStyleCnt="0"/>
      <dgm:spPr/>
    </dgm:pt>
    <dgm:pt modelId="{0883CA34-62D5-4D93-9EB5-374CB0FBD5A0}" type="pres">
      <dgm:prSet presAssocID="{8126B6B9-C476-4AB1-9AB1-6830473A4076}" presName="ParentText" presStyleLbl="node1" presStyleIdx="3" presStyleCnt="4" custLinFactNeighborX="-25100">
        <dgm:presLayoutVars>
          <dgm:chMax val="1"/>
          <dgm:chPref val="1"/>
          <dgm:bulletEnabled val="1"/>
        </dgm:presLayoutVars>
      </dgm:prSet>
      <dgm:spPr/>
    </dgm:pt>
    <dgm:pt modelId="{6814BB64-3412-45DC-80B8-771A86F365A0}" type="pres">
      <dgm:prSet presAssocID="{8126B6B9-C476-4AB1-9AB1-6830473A4076}" presName="FinalChildText" presStyleLbl="revTx" presStyleIdx="3" presStyleCnt="4" custScaleX="271100" custScaleY="59943" custLinFactNeighborX="52867" custLinFactNeighborY="-4243">
        <dgm:presLayoutVars>
          <dgm:chMax val="0"/>
          <dgm:chPref val="0"/>
          <dgm:bulletEnabled val="1"/>
        </dgm:presLayoutVars>
      </dgm:prSet>
      <dgm:spPr/>
    </dgm:pt>
  </dgm:ptLst>
  <dgm:cxnLst>
    <dgm:cxn modelId="{1CFA3B00-AD40-43DA-A422-7D6101B3276D}" srcId="{1AD3145E-34C8-4689-A284-9BF062C848FE}" destId="{3CCEB65D-1374-4E3D-B289-A3971A0091DE}" srcOrd="2" destOrd="0" parTransId="{96146D3A-120A-44FA-BAF2-D5A071513FA4}" sibTransId="{E274C669-0611-4756-A8C1-892B4CA19E98}"/>
    <dgm:cxn modelId="{846F6D01-1A5C-4011-BB6D-DC9D115A3A07}" type="presOf" srcId="{8126B6B9-C476-4AB1-9AB1-6830473A4076}" destId="{0883CA34-62D5-4D93-9EB5-374CB0FBD5A0}" srcOrd="0" destOrd="0" presId="urn:microsoft.com/office/officeart/2005/8/layout/StepDownProcess"/>
    <dgm:cxn modelId="{3757F20D-63A5-4CC5-80BD-03585E84E526}" srcId="{1AD3145E-34C8-4689-A284-9BF062C848FE}" destId="{759DDD1B-D355-466B-BE27-4C4ECF50760A}" srcOrd="1" destOrd="0" parTransId="{25463FF8-B2F6-458E-B6E8-9D9A3AAC50B8}" sibTransId="{F298D937-A086-4489-98A6-1B05DC0DA9BB}"/>
    <dgm:cxn modelId="{94457C20-07E7-4D64-A648-4C55CBE4C92F}" type="presOf" srcId="{BA208A23-6A08-4C88-91FC-C82CC13E10D9}" destId="{631635FB-9D7B-419E-AA8B-9F55D91AAE77}" srcOrd="0" destOrd="2" presId="urn:microsoft.com/office/officeart/2005/8/layout/StepDownProcess"/>
    <dgm:cxn modelId="{8EFB4B21-0D01-4E73-8475-C1B916AB9139}" srcId="{A6766988-2A78-46E0-862A-5BEB183A5DB6}" destId="{13CAC5A7-2D85-4A60-A876-C8D94F006D04}" srcOrd="2" destOrd="0" parTransId="{020C6785-20A8-4CBE-B6A8-47C1C6DA3109}" sibTransId="{2D2A7D90-3C81-4A51-9B5F-A162A46B70EC}"/>
    <dgm:cxn modelId="{F9170C60-942A-45D4-AF68-CD0D3B154C4A}" srcId="{A6766988-2A78-46E0-862A-5BEB183A5DB6}" destId="{012D983F-AE09-4D61-B518-8B06747DBEE3}" srcOrd="1" destOrd="0" parTransId="{E00C900C-3E7F-4306-ADDE-4C3CE506CD8B}" sibTransId="{F2C6FF19-C9A4-40EB-9366-9E7CA23F6B24}"/>
    <dgm:cxn modelId="{D7C03661-000A-4EEA-8323-36718ECB2033}" srcId="{8126B6B9-C476-4AB1-9AB1-6830473A4076}" destId="{5FD6F0A3-AB5C-4CE3-9CBF-D3F500E9189A}" srcOrd="0" destOrd="0" parTransId="{9EBFAA68-0FE0-4981-AFDF-7DBA178E7C6D}" sibTransId="{353F1898-4A77-439A-B42B-B054B20FD3BC}"/>
    <dgm:cxn modelId="{D25FFC54-FEDF-4AAE-9384-006AE00FB9EB}" type="presOf" srcId="{3CCEB65D-1374-4E3D-B289-A3971A0091DE}" destId="{E87C4720-A7BA-421C-80C6-D6676FD01D5F}" srcOrd="0" destOrd="2" presId="urn:microsoft.com/office/officeart/2005/8/layout/StepDownProcess"/>
    <dgm:cxn modelId="{8C7A2C7A-55A7-484F-A67E-D07F425444A0}" srcId="{2E26D9A5-0CA2-4E88-BB47-AC205D3BCD95}" destId="{DEE91379-1D6F-4102-9096-89D6B94AFA2D}" srcOrd="1" destOrd="0" parTransId="{1282CA5F-E7B0-47AA-B806-B0E862CBFCB4}" sibTransId="{21FCE871-4278-406F-96CD-6B5F2914BB18}"/>
    <dgm:cxn modelId="{6425F27C-5243-4332-8CE5-1E5BD5A09BF3}" type="presOf" srcId="{DEE91379-1D6F-4102-9096-89D6B94AFA2D}" destId="{631635FB-9D7B-419E-AA8B-9F55D91AAE77}" srcOrd="0" destOrd="1" presId="urn:microsoft.com/office/officeart/2005/8/layout/StepDownProcess"/>
    <dgm:cxn modelId="{F9D42988-4516-48AE-BBD6-58750D913F58}" type="presOf" srcId="{98A3802D-8431-4EBA-A9D9-2EF28017B52B}" destId="{6D352C1C-EEDE-4E8C-BAEE-B4D7F5FAAC95}" srcOrd="0" destOrd="0" presId="urn:microsoft.com/office/officeart/2005/8/layout/StepDownProcess"/>
    <dgm:cxn modelId="{666ABB8B-A550-4CC4-BD1F-2BF29627C0A9}" type="presOf" srcId="{F5EE4F73-2578-48A8-A2CB-A369DC5B2407}" destId="{5DB4B5A1-AC01-4951-BE22-F45B84EE6A10}" srcOrd="0" destOrd="0" presId="urn:microsoft.com/office/officeart/2005/8/layout/StepDownProcess"/>
    <dgm:cxn modelId="{97CCDA90-E784-41CD-938B-1E20C146BF6E}" srcId="{2E26D9A5-0CA2-4E88-BB47-AC205D3BCD95}" destId="{BA208A23-6A08-4C88-91FC-C82CC13E10D9}" srcOrd="2" destOrd="0" parTransId="{04D6EF5F-9B3C-4A4D-8406-D74333262311}" sibTransId="{A5A5A728-BC30-438A-A2C7-4C8AEFED7983}"/>
    <dgm:cxn modelId="{D529E597-6F9F-4E89-A9CC-0E6A41D3BD53}" type="presOf" srcId="{012D983F-AE09-4D61-B518-8B06747DBEE3}" destId="{5DB4B5A1-AC01-4951-BE22-F45B84EE6A10}" srcOrd="0" destOrd="1" presId="urn:microsoft.com/office/officeart/2005/8/layout/StepDownProcess"/>
    <dgm:cxn modelId="{4C15639F-6CCC-4340-9C18-A99CF1D08609}" type="presOf" srcId="{A6766988-2A78-46E0-862A-5BEB183A5DB6}" destId="{43D4E46F-3A38-4BA3-BF62-5D27B067DF85}" srcOrd="0" destOrd="0" presId="urn:microsoft.com/office/officeart/2005/8/layout/StepDownProcess"/>
    <dgm:cxn modelId="{704F7A9F-0FC2-4A39-B853-06A53D014400}" type="presOf" srcId="{5FD6F0A3-AB5C-4CE3-9CBF-D3F500E9189A}" destId="{6814BB64-3412-45DC-80B8-771A86F365A0}" srcOrd="0" destOrd="0" presId="urn:microsoft.com/office/officeart/2005/8/layout/StepDownProcess"/>
    <dgm:cxn modelId="{D9DB61AE-00E2-45E7-8481-0C67E56B3595}" type="presOf" srcId="{13CAC5A7-2D85-4A60-A876-C8D94F006D04}" destId="{5DB4B5A1-AC01-4951-BE22-F45B84EE6A10}" srcOrd="0" destOrd="2" presId="urn:microsoft.com/office/officeart/2005/8/layout/StepDownProcess"/>
    <dgm:cxn modelId="{804D13B0-6781-40F6-95AB-B0139E7D7C8E}" srcId="{2E26D9A5-0CA2-4E88-BB47-AC205D3BCD95}" destId="{47CB6834-48F8-4F4A-A876-BBB1CA691625}" srcOrd="0" destOrd="0" parTransId="{3EBF0E4B-ABDA-49AA-8160-C80A853783A7}" sibTransId="{8D912840-B709-420E-8137-7C9246946296}"/>
    <dgm:cxn modelId="{E00776B1-2510-4F15-A3B8-FFA886BB2622}" srcId="{1AD3145E-34C8-4689-A284-9BF062C848FE}" destId="{205FAFA6-5A00-4359-A2C5-5CAF905ADC22}" srcOrd="0" destOrd="0" parTransId="{4F92EBD7-45D0-4F38-80FE-25DF5893BE87}" sibTransId="{C4C48950-7B85-4168-A1D7-B149DAA2424B}"/>
    <dgm:cxn modelId="{932785B5-52BA-4F6F-8EB9-7F15FE138733}" type="presOf" srcId="{205FAFA6-5A00-4359-A2C5-5CAF905ADC22}" destId="{E87C4720-A7BA-421C-80C6-D6676FD01D5F}" srcOrd="0" destOrd="0" presId="urn:microsoft.com/office/officeart/2005/8/layout/StepDownProcess"/>
    <dgm:cxn modelId="{6F894BCF-22A7-4F5E-9D99-6330E60B2EE9}" srcId="{98A3802D-8431-4EBA-A9D9-2EF28017B52B}" destId="{8126B6B9-C476-4AB1-9AB1-6830473A4076}" srcOrd="3" destOrd="0" parTransId="{93615647-353B-4C90-812E-F0C80600DBD7}" sibTransId="{2CF8ED3B-272D-43EC-98D6-3055781229C9}"/>
    <dgm:cxn modelId="{289F0BD4-5816-42DB-9B7A-42DBD75B7315}" srcId="{98A3802D-8431-4EBA-A9D9-2EF28017B52B}" destId="{1AD3145E-34C8-4689-A284-9BF062C848FE}" srcOrd="2" destOrd="0" parTransId="{4D6F73E3-0D3B-44CD-8919-99074C16EE11}" sibTransId="{FD37B125-5200-4DB0-AC9D-787C717F08CE}"/>
    <dgm:cxn modelId="{DA1D07DA-BD55-44D7-AA4D-6544A33DCEE7}" srcId="{A6766988-2A78-46E0-862A-5BEB183A5DB6}" destId="{F5EE4F73-2578-48A8-A2CB-A369DC5B2407}" srcOrd="0" destOrd="0" parTransId="{B2AC08B8-6291-4705-AD7F-A1CC3BEAD932}" sibTransId="{43D8980D-E392-4933-A364-A644113BC6EF}"/>
    <dgm:cxn modelId="{96B020DA-6D3C-45C8-8529-588A80002B59}" type="presOf" srcId="{2E26D9A5-0CA2-4E88-BB47-AC205D3BCD95}" destId="{2F6F5D0C-C0B8-4ADC-894C-075110B81BBC}" srcOrd="0" destOrd="0" presId="urn:microsoft.com/office/officeart/2005/8/layout/StepDownProcess"/>
    <dgm:cxn modelId="{541805DE-0BC3-4C4A-B742-B1F82236B427}" type="presOf" srcId="{759DDD1B-D355-466B-BE27-4C4ECF50760A}" destId="{E87C4720-A7BA-421C-80C6-D6676FD01D5F}" srcOrd="0" destOrd="1" presId="urn:microsoft.com/office/officeart/2005/8/layout/StepDownProcess"/>
    <dgm:cxn modelId="{32E205E2-9E09-427D-8D66-F4039383F5E9}" srcId="{98A3802D-8431-4EBA-A9D9-2EF28017B52B}" destId="{2E26D9A5-0CA2-4E88-BB47-AC205D3BCD95}" srcOrd="0" destOrd="0" parTransId="{0D4D2EC7-4F10-4A24-B058-353FF278FF0E}" sibTransId="{BBC8652D-0847-4640-AC68-9FFA22CD04DC}"/>
    <dgm:cxn modelId="{19D287E5-92CB-462A-9DDC-E50961DA337B}" type="presOf" srcId="{1AD3145E-34C8-4689-A284-9BF062C848FE}" destId="{7122058E-4BC0-4200-A343-D8FDC48D0E31}" srcOrd="0" destOrd="0" presId="urn:microsoft.com/office/officeart/2005/8/layout/StepDownProcess"/>
    <dgm:cxn modelId="{26A01AF3-01C7-4967-93BA-B37E54D31012}" type="presOf" srcId="{47CB6834-48F8-4F4A-A876-BBB1CA691625}" destId="{631635FB-9D7B-419E-AA8B-9F55D91AAE77}" srcOrd="0" destOrd="0" presId="urn:microsoft.com/office/officeart/2005/8/layout/StepDownProcess"/>
    <dgm:cxn modelId="{BBFFEAF9-0DD7-4587-9E1D-DF37C5C67BF5}" srcId="{98A3802D-8431-4EBA-A9D9-2EF28017B52B}" destId="{A6766988-2A78-46E0-862A-5BEB183A5DB6}" srcOrd="1" destOrd="0" parTransId="{12A24F15-CF3D-4EA7-808B-9678230FA85D}" sibTransId="{054E052B-E9A6-4FE1-BFDA-4FEAA2A6642D}"/>
    <dgm:cxn modelId="{70458353-0472-43E3-8380-523EFB83270A}" type="presParOf" srcId="{6D352C1C-EEDE-4E8C-BAEE-B4D7F5FAAC95}" destId="{424B3515-D63F-4041-A3A0-23837E89E91E}" srcOrd="0" destOrd="0" presId="urn:microsoft.com/office/officeart/2005/8/layout/StepDownProcess"/>
    <dgm:cxn modelId="{E7BAC2D0-7175-443B-84FC-D595B89547B2}" type="presParOf" srcId="{424B3515-D63F-4041-A3A0-23837E89E91E}" destId="{E436A6E5-8D4B-4151-B540-2ACC084A0455}" srcOrd="0" destOrd="0" presId="urn:microsoft.com/office/officeart/2005/8/layout/StepDownProcess"/>
    <dgm:cxn modelId="{C21DEC73-FC4D-4BCB-AE9C-19096804E3F5}" type="presParOf" srcId="{424B3515-D63F-4041-A3A0-23837E89E91E}" destId="{2F6F5D0C-C0B8-4ADC-894C-075110B81BBC}" srcOrd="1" destOrd="0" presId="urn:microsoft.com/office/officeart/2005/8/layout/StepDownProcess"/>
    <dgm:cxn modelId="{41B28242-D077-4415-820B-4CF3CDE0BA97}" type="presParOf" srcId="{424B3515-D63F-4041-A3A0-23837E89E91E}" destId="{631635FB-9D7B-419E-AA8B-9F55D91AAE77}" srcOrd="2" destOrd="0" presId="urn:microsoft.com/office/officeart/2005/8/layout/StepDownProcess"/>
    <dgm:cxn modelId="{8F3C74C9-1248-43C8-8374-E0CABBF3B9F4}" type="presParOf" srcId="{6D352C1C-EEDE-4E8C-BAEE-B4D7F5FAAC95}" destId="{0A629B1D-A3BB-4590-A54F-C0AF9A498473}" srcOrd="1" destOrd="0" presId="urn:microsoft.com/office/officeart/2005/8/layout/StepDownProcess"/>
    <dgm:cxn modelId="{45219CE8-AB0B-4FF9-9F9E-9B5EB07F7B6A}" type="presParOf" srcId="{6D352C1C-EEDE-4E8C-BAEE-B4D7F5FAAC95}" destId="{914866F6-0D42-48BE-B107-2E42E82F0A72}" srcOrd="2" destOrd="0" presId="urn:microsoft.com/office/officeart/2005/8/layout/StepDownProcess"/>
    <dgm:cxn modelId="{44B3696F-1932-460D-86DA-2C88CB264027}" type="presParOf" srcId="{914866F6-0D42-48BE-B107-2E42E82F0A72}" destId="{86B2EEDF-44AD-45EB-9F59-2062A4F23388}" srcOrd="0" destOrd="0" presId="urn:microsoft.com/office/officeart/2005/8/layout/StepDownProcess"/>
    <dgm:cxn modelId="{97DE5C1B-5034-4C1B-A2FF-714770707654}" type="presParOf" srcId="{914866F6-0D42-48BE-B107-2E42E82F0A72}" destId="{43D4E46F-3A38-4BA3-BF62-5D27B067DF85}" srcOrd="1" destOrd="0" presId="urn:microsoft.com/office/officeart/2005/8/layout/StepDownProcess"/>
    <dgm:cxn modelId="{0E4F02E5-8ED8-4D48-B1B8-01F9780F152E}" type="presParOf" srcId="{914866F6-0D42-48BE-B107-2E42E82F0A72}" destId="{5DB4B5A1-AC01-4951-BE22-F45B84EE6A10}" srcOrd="2" destOrd="0" presId="urn:microsoft.com/office/officeart/2005/8/layout/StepDownProcess"/>
    <dgm:cxn modelId="{734958AA-70AD-4C7E-8D13-6EEE735955DB}" type="presParOf" srcId="{6D352C1C-EEDE-4E8C-BAEE-B4D7F5FAAC95}" destId="{91217F9E-B1E4-491B-8A43-6FE11AEC174F}" srcOrd="3" destOrd="0" presId="urn:microsoft.com/office/officeart/2005/8/layout/StepDownProcess"/>
    <dgm:cxn modelId="{C79AF9EE-B2E9-4578-91CC-C268AED78FB0}" type="presParOf" srcId="{6D352C1C-EEDE-4E8C-BAEE-B4D7F5FAAC95}" destId="{330F0773-686D-42E9-91AE-BAACE2955A6E}" srcOrd="4" destOrd="0" presId="urn:microsoft.com/office/officeart/2005/8/layout/StepDownProcess"/>
    <dgm:cxn modelId="{54264DBB-C9C2-4870-8EF8-31BE501A215D}" type="presParOf" srcId="{330F0773-686D-42E9-91AE-BAACE2955A6E}" destId="{63D3EA28-41BC-4842-AD2C-C98DEB5BDA75}" srcOrd="0" destOrd="0" presId="urn:microsoft.com/office/officeart/2005/8/layout/StepDownProcess"/>
    <dgm:cxn modelId="{DBB144DF-88F1-4021-B537-0FBC75D85439}" type="presParOf" srcId="{330F0773-686D-42E9-91AE-BAACE2955A6E}" destId="{7122058E-4BC0-4200-A343-D8FDC48D0E31}" srcOrd="1" destOrd="0" presId="urn:microsoft.com/office/officeart/2005/8/layout/StepDownProcess"/>
    <dgm:cxn modelId="{A5D41764-1D41-45B8-B3FF-96F921695A21}" type="presParOf" srcId="{330F0773-686D-42E9-91AE-BAACE2955A6E}" destId="{E87C4720-A7BA-421C-80C6-D6676FD01D5F}" srcOrd="2" destOrd="0" presId="urn:microsoft.com/office/officeart/2005/8/layout/StepDownProcess"/>
    <dgm:cxn modelId="{D267B155-EDD5-4385-A689-8322802B4DF9}" type="presParOf" srcId="{6D352C1C-EEDE-4E8C-BAEE-B4D7F5FAAC95}" destId="{BB708A83-04AA-4E87-9D95-F190FB41E8FA}" srcOrd="5" destOrd="0" presId="urn:microsoft.com/office/officeart/2005/8/layout/StepDownProcess"/>
    <dgm:cxn modelId="{084D4FE1-0CC5-4204-9DAA-97010435D24B}" type="presParOf" srcId="{6D352C1C-EEDE-4E8C-BAEE-B4D7F5FAAC95}" destId="{8FFAC596-C124-4DC0-B187-28E38A6F197F}" srcOrd="6" destOrd="0" presId="urn:microsoft.com/office/officeart/2005/8/layout/StepDownProcess"/>
    <dgm:cxn modelId="{EA4FBEE5-4543-44FE-B5E8-870E104AA9C0}" type="presParOf" srcId="{8FFAC596-C124-4DC0-B187-28E38A6F197F}" destId="{0883CA34-62D5-4D93-9EB5-374CB0FBD5A0}" srcOrd="0" destOrd="0" presId="urn:microsoft.com/office/officeart/2005/8/layout/StepDownProcess"/>
    <dgm:cxn modelId="{439935B1-D689-4F95-8B8D-CE9E4D7E9244}" type="presParOf" srcId="{8FFAC596-C124-4DC0-B187-28E38A6F197F}" destId="{6814BB64-3412-45DC-80B8-771A86F365A0}"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6A6E5-8D4B-4151-B540-2ACC084A0455}">
      <dsp:nvSpPr>
        <dsp:cNvPr id="0" name=""/>
        <dsp:cNvSpPr/>
      </dsp:nvSpPr>
      <dsp:spPr>
        <a:xfrm rot="5400000">
          <a:off x="507129" y="910404"/>
          <a:ext cx="805510" cy="917045"/>
        </a:xfrm>
        <a:prstGeom prst="bentUpArrow">
          <a:avLst>
            <a:gd name="adj1" fmla="val 32840"/>
            <a:gd name="adj2" fmla="val 25000"/>
            <a:gd name="adj3" fmla="val 35780"/>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6F5D0C-C0B8-4ADC-894C-075110B81BBC}">
      <dsp:nvSpPr>
        <dsp:cNvPr id="0" name=""/>
        <dsp:cNvSpPr/>
      </dsp:nvSpPr>
      <dsp:spPr>
        <a:xfrm>
          <a:off x="316262" y="24286"/>
          <a:ext cx="1356005" cy="949160"/>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Milestone 1</a:t>
          </a:r>
        </a:p>
      </dsp:txBody>
      <dsp:txXfrm>
        <a:off x="362605" y="70629"/>
        <a:ext cx="1263319" cy="856474"/>
      </dsp:txXfrm>
    </dsp:sp>
    <dsp:sp modelId="{631635FB-9D7B-419E-AA8B-9F55D91AAE77}">
      <dsp:nvSpPr>
        <dsp:cNvPr id="0" name=""/>
        <dsp:cNvSpPr/>
      </dsp:nvSpPr>
      <dsp:spPr>
        <a:xfrm>
          <a:off x="1741060" y="117165"/>
          <a:ext cx="1850127" cy="767153"/>
        </a:xfrm>
        <a:prstGeom prst="rect">
          <a:avLst/>
        </a:prstGeom>
        <a:solidFill>
          <a:schemeClr val="accent4">
            <a:alpha val="9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a:t>Oracle Dual Format</a:t>
          </a:r>
        </a:p>
        <a:p>
          <a:pPr marL="114300" lvl="1" indent="-114300" algn="l" defTabSz="622300">
            <a:lnSpc>
              <a:spcPct val="90000"/>
            </a:lnSpc>
            <a:spcBef>
              <a:spcPct val="0"/>
            </a:spcBef>
            <a:spcAft>
              <a:spcPct val="15000"/>
            </a:spcAft>
            <a:buChar char="•"/>
          </a:pPr>
          <a:r>
            <a:rPr lang="en-US" sz="1400" kern="1200"/>
            <a:t>SAP HANA</a:t>
          </a:r>
        </a:p>
        <a:p>
          <a:pPr marL="114300" lvl="1" indent="-114300" algn="l" defTabSz="622300">
            <a:lnSpc>
              <a:spcPct val="90000"/>
            </a:lnSpc>
            <a:spcBef>
              <a:spcPct val="0"/>
            </a:spcBef>
            <a:spcAft>
              <a:spcPct val="15000"/>
            </a:spcAft>
            <a:buChar char="•"/>
          </a:pPr>
          <a:r>
            <a:rPr lang="en-US" sz="1400" kern="1200"/>
            <a:t>TiDB</a:t>
          </a:r>
        </a:p>
      </dsp:txBody>
      <dsp:txXfrm>
        <a:off x="1741060" y="117165"/>
        <a:ext cx="1850127" cy="767153"/>
      </dsp:txXfrm>
    </dsp:sp>
    <dsp:sp modelId="{86B2EEDF-44AD-45EB-9F59-2062A4F23388}">
      <dsp:nvSpPr>
        <dsp:cNvPr id="0" name=""/>
        <dsp:cNvSpPr/>
      </dsp:nvSpPr>
      <dsp:spPr>
        <a:xfrm rot="5400000">
          <a:off x="1752645" y="1983737"/>
          <a:ext cx="805510" cy="917045"/>
        </a:xfrm>
        <a:prstGeom prst="bentUpArrow">
          <a:avLst>
            <a:gd name="adj1" fmla="val 32840"/>
            <a:gd name="adj2" fmla="val 25000"/>
            <a:gd name="adj3" fmla="val 35780"/>
          </a:avLst>
        </a:prstGeom>
        <a:solidFill>
          <a:schemeClr val="accent2">
            <a:tint val="50000"/>
            <a:hueOff val="-5357310"/>
            <a:satOff val="12852"/>
            <a:lumOff val="898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D4E46F-3A38-4BA3-BF62-5D27B067DF85}">
      <dsp:nvSpPr>
        <dsp:cNvPr id="0" name=""/>
        <dsp:cNvSpPr/>
      </dsp:nvSpPr>
      <dsp:spPr>
        <a:xfrm>
          <a:off x="1384303" y="1083700"/>
          <a:ext cx="1356005" cy="949160"/>
        </a:xfrm>
        <a:prstGeom prst="roundRect">
          <a:avLst>
            <a:gd name="adj" fmla="val 16670"/>
          </a:avLst>
        </a:prstGeom>
        <a:solidFill>
          <a:schemeClr val="accent2">
            <a:hueOff val="-3506375"/>
            <a:satOff val="9356"/>
            <a:lumOff val="1078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Milestone 2</a:t>
          </a:r>
        </a:p>
      </dsp:txBody>
      <dsp:txXfrm>
        <a:off x="1430646" y="1130043"/>
        <a:ext cx="1263319" cy="856474"/>
      </dsp:txXfrm>
    </dsp:sp>
    <dsp:sp modelId="{5DB4B5A1-AC01-4951-BE22-F45B84EE6A10}">
      <dsp:nvSpPr>
        <dsp:cNvPr id="0" name=""/>
        <dsp:cNvSpPr/>
      </dsp:nvSpPr>
      <dsp:spPr>
        <a:xfrm>
          <a:off x="2814351" y="1165188"/>
          <a:ext cx="1496909" cy="767153"/>
        </a:xfrm>
        <a:prstGeom prst="rect">
          <a:avLst/>
        </a:prstGeom>
        <a:solidFill>
          <a:schemeClr val="accent4">
            <a:alpha val="9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a:t>PolarDB</a:t>
          </a:r>
        </a:p>
        <a:p>
          <a:pPr marL="114300" lvl="1" indent="-114300" algn="l" defTabSz="622300">
            <a:lnSpc>
              <a:spcPct val="90000"/>
            </a:lnSpc>
            <a:spcBef>
              <a:spcPct val="0"/>
            </a:spcBef>
            <a:spcAft>
              <a:spcPct val="15000"/>
            </a:spcAft>
            <a:buChar char="•"/>
          </a:pPr>
          <a:r>
            <a:rPr lang="en-US" sz="1400" kern="1200"/>
            <a:t>SingleStore</a:t>
          </a:r>
        </a:p>
        <a:p>
          <a:pPr marL="114300" lvl="1" indent="-114300" algn="l" defTabSz="622300" rtl="0">
            <a:lnSpc>
              <a:spcPct val="90000"/>
            </a:lnSpc>
            <a:spcBef>
              <a:spcPct val="0"/>
            </a:spcBef>
            <a:spcAft>
              <a:spcPct val="15000"/>
            </a:spcAft>
            <a:buChar char="•"/>
          </a:pPr>
          <a:r>
            <a:rPr lang="en-US" sz="1400" kern="1200"/>
            <a:t>Greenplum </a:t>
          </a:r>
          <a:r>
            <a:rPr lang="en-US" sz="1400" kern="1200">
              <a:latin typeface="Acumin Pro Medium"/>
              <a:cs typeface="Calibri"/>
            </a:rPr>
            <a:t>DB</a:t>
          </a:r>
          <a:endParaRPr lang="en-US" sz="1400" kern="1200">
            <a:latin typeface="Acumin Pro ExtraCondensed Smbd"/>
            <a:cs typeface="Calibri"/>
          </a:endParaRPr>
        </a:p>
      </dsp:txBody>
      <dsp:txXfrm>
        <a:off x="2814351" y="1165188"/>
        <a:ext cx="1496909" cy="767153"/>
      </dsp:txXfrm>
    </dsp:sp>
    <dsp:sp modelId="{63D3EA28-41BC-4842-AD2C-C98DEB5BDA75}">
      <dsp:nvSpPr>
        <dsp:cNvPr id="0" name=""/>
        <dsp:cNvSpPr/>
      </dsp:nvSpPr>
      <dsp:spPr>
        <a:xfrm rot="5400000">
          <a:off x="3330682" y="3049651"/>
          <a:ext cx="805510" cy="917045"/>
        </a:xfrm>
        <a:prstGeom prst="bentUpArrow">
          <a:avLst>
            <a:gd name="adj1" fmla="val 32840"/>
            <a:gd name="adj2" fmla="val 25000"/>
            <a:gd name="adj3" fmla="val 35780"/>
          </a:avLst>
        </a:prstGeom>
        <a:solidFill>
          <a:schemeClr val="accent2">
            <a:tint val="50000"/>
            <a:hueOff val="-10714620"/>
            <a:satOff val="25704"/>
            <a:lumOff val="1797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22058E-4BC0-4200-A343-D8FDC48D0E31}">
      <dsp:nvSpPr>
        <dsp:cNvPr id="0" name=""/>
        <dsp:cNvSpPr/>
      </dsp:nvSpPr>
      <dsp:spPr>
        <a:xfrm>
          <a:off x="2640694" y="2166455"/>
          <a:ext cx="1356005" cy="949160"/>
        </a:xfrm>
        <a:prstGeom prst="roundRect">
          <a:avLst>
            <a:gd name="adj" fmla="val 16670"/>
          </a:avLst>
        </a:prstGeom>
        <a:solidFill>
          <a:schemeClr val="accent2">
            <a:hueOff val="-7012750"/>
            <a:satOff val="18712"/>
            <a:lumOff val="2156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mn-lt"/>
              <a:cs typeface="Calibri"/>
            </a:rPr>
            <a:t>Milestone 3  </a:t>
          </a:r>
          <a:endParaRPr lang="en-US" sz="2000" kern="1200">
            <a:latin typeface="+mn-lt"/>
          </a:endParaRPr>
        </a:p>
      </dsp:txBody>
      <dsp:txXfrm>
        <a:off x="2687037" y="2212798"/>
        <a:ext cx="1263319" cy="856474"/>
      </dsp:txXfrm>
    </dsp:sp>
    <dsp:sp modelId="{E87C4720-A7BA-421C-80C6-D6676FD01D5F}">
      <dsp:nvSpPr>
        <dsp:cNvPr id="0" name=""/>
        <dsp:cNvSpPr/>
      </dsp:nvSpPr>
      <dsp:spPr>
        <a:xfrm>
          <a:off x="4078156" y="2263713"/>
          <a:ext cx="1355700" cy="767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rtl="0">
            <a:lnSpc>
              <a:spcPct val="90000"/>
            </a:lnSpc>
            <a:spcBef>
              <a:spcPct val="0"/>
            </a:spcBef>
            <a:spcAft>
              <a:spcPct val="15000"/>
            </a:spcAft>
            <a:buChar char="•"/>
          </a:pPr>
          <a:r>
            <a:rPr lang="en-US" sz="1400" kern="1200">
              <a:latin typeface="+mn-lt"/>
              <a:cs typeface="Calibri"/>
            </a:rPr>
            <a:t>Snappy Data</a:t>
          </a:r>
        </a:p>
        <a:p>
          <a:pPr marL="114300" lvl="1" indent="-114300" algn="l" defTabSz="622300" rtl="0">
            <a:lnSpc>
              <a:spcPct val="90000"/>
            </a:lnSpc>
            <a:spcBef>
              <a:spcPct val="0"/>
            </a:spcBef>
            <a:spcAft>
              <a:spcPct val="15000"/>
            </a:spcAft>
            <a:buChar char="•"/>
          </a:pPr>
          <a:r>
            <a:rPr lang="en-US" sz="1400" kern="1200" err="1">
              <a:latin typeface="+mn-lt"/>
              <a:cs typeface="Calibri"/>
            </a:rPr>
            <a:t>VoltDB</a:t>
          </a:r>
          <a:endParaRPr lang="en-US" sz="1400" kern="1200">
            <a:latin typeface="+mn-lt"/>
            <a:cs typeface="Calibri"/>
          </a:endParaRPr>
        </a:p>
        <a:p>
          <a:pPr marL="114300" lvl="1" indent="-114300" algn="l" defTabSz="622300" rtl="0">
            <a:lnSpc>
              <a:spcPct val="90000"/>
            </a:lnSpc>
            <a:spcBef>
              <a:spcPct val="0"/>
            </a:spcBef>
            <a:spcAft>
              <a:spcPct val="15000"/>
            </a:spcAft>
            <a:buChar char="•"/>
          </a:pPr>
          <a:r>
            <a:rPr lang="en-US" sz="1400" kern="1200">
              <a:latin typeface="+mn-lt"/>
              <a:cs typeface="Calibri"/>
            </a:rPr>
            <a:t>DB2 BLU  </a:t>
          </a:r>
        </a:p>
      </dsp:txBody>
      <dsp:txXfrm>
        <a:off x="4078156" y="2263713"/>
        <a:ext cx="1355700" cy="767153"/>
      </dsp:txXfrm>
    </dsp:sp>
    <dsp:sp modelId="{0883CA34-62D5-4D93-9EB5-374CB0FBD5A0}">
      <dsp:nvSpPr>
        <dsp:cNvPr id="0" name=""/>
        <dsp:cNvSpPr/>
      </dsp:nvSpPr>
      <dsp:spPr>
        <a:xfrm>
          <a:off x="4205820" y="3222946"/>
          <a:ext cx="1356005" cy="949160"/>
        </a:xfrm>
        <a:prstGeom prst="roundRect">
          <a:avLst>
            <a:gd name="adj" fmla="val 16670"/>
          </a:avLst>
        </a:prstGeom>
        <a:solidFill>
          <a:schemeClr val="accent2">
            <a:hueOff val="-10519124"/>
            <a:satOff val="28068"/>
            <a:lumOff val="3235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mn-lt"/>
              <a:cs typeface="Calibri"/>
            </a:rPr>
            <a:t>Final Presentation</a:t>
          </a:r>
        </a:p>
      </dsp:txBody>
      <dsp:txXfrm>
        <a:off x="4252163" y="3269289"/>
        <a:ext cx="1263319" cy="856474"/>
      </dsp:txXfrm>
    </dsp:sp>
    <dsp:sp modelId="{6814BB64-3412-45DC-80B8-771A86F365A0}">
      <dsp:nvSpPr>
        <dsp:cNvPr id="0" name=""/>
        <dsp:cNvSpPr/>
      </dsp:nvSpPr>
      <dsp:spPr>
        <a:xfrm>
          <a:off x="5579854" y="3434569"/>
          <a:ext cx="2673668" cy="459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rtl="0">
            <a:lnSpc>
              <a:spcPct val="90000"/>
            </a:lnSpc>
            <a:spcBef>
              <a:spcPct val="0"/>
            </a:spcBef>
            <a:spcAft>
              <a:spcPct val="15000"/>
            </a:spcAft>
            <a:buNone/>
          </a:pPr>
          <a:r>
            <a:rPr lang="en-US" sz="1400" kern="1200">
              <a:latin typeface="+mn-lt"/>
              <a:cs typeface="Calibri"/>
            </a:rPr>
            <a:t>Summarize the studied systems</a:t>
          </a:r>
        </a:p>
      </dsp:txBody>
      <dsp:txXfrm>
        <a:off x="5579854" y="3434569"/>
        <a:ext cx="2673668" cy="459854"/>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3FEE6F-1D15-4AF9-9860-E79325479395}" type="datetimeFigureOut">
              <a:rPr lang="en-IN" smtClean="0"/>
              <a:t>19-04-2023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B772B-D399-46B6-A6D7-5F94CB46787E}" type="slidenum">
              <a:rPr lang="en-IN" smtClean="0"/>
              <a:t>‹#›</a:t>
            </a:fld>
            <a:endParaRPr lang="en-IN"/>
          </a:p>
        </p:txBody>
      </p:sp>
    </p:spTree>
    <p:extLst>
      <p:ext uri="{BB962C8B-B14F-4D97-AF65-F5344CB8AC3E}">
        <p14:creationId xmlns:p14="http://schemas.microsoft.com/office/powerpoint/2010/main" val="1316767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Quickly going through the agenda for today.</a:t>
            </a:r>
          </a:p>
          <a:p>
            <a:endParaRPr lang="en-US"/>
          </a:p>
          <a:p>
            <a:r>
              <a:rPr lang="en-US"/>
              <a:t>We will go through a brief introduction of what HTAP systems are, the challenges involved, and some common HTAP architectural styles.</a:t>
            </a:r>
          </a:p>
          <a:p>
            <a:endParaRPr lang="en-US"/>
          </a:p>
          <a:p>
            <a:r>
              <a:rPr lang="en-US"/>
              <a:t>We will then cover 3 DB systems today and see how they achieve HTAP.</a:t>
            </a:r>
          </a:p>
        </p:txBody>
      </p:sp>
      <p:sp>
        <p:nvSpPr>
          <p:cNvPr id="4" name="Slide Number Placeholder 3"/>
          <p:cNvSpPr>
            <a:spLocks noGrp="1"/>
          </p:cNvSpPr>
          <p:nvPr>
            <p:ph type="sldNum" sz="quarter" idx="5"/>
          </p:nvPr>
        </p:nvSpPr>
        <p:spPr/>
        <p:txBody>
          <a:bodyPr/>
          <a:lstStyle/>
          <a:p>
            <a:fld id="{37C63BD6-9A76-3E42-9DF3-1D28BC75B5C8}" type="slidenum">
              <a:rPr lang="en-US" smtClean="0"/>
              <a:t>2</a:t>
            </a:fld>
            <a:endParaRPr lang="en-US"/>
          </a:p>
        </p:txBody>
      </p:sp>
    </p:spTree>
    <p:extLst>
      <p:ext uri="{BB962C8B-B14F-4D97-AF65-F5344CB8AC3E}">
        <p14:creationId xmlns:p14="http://schemas.microsoft.com/office/powerpoint/2010/main" val="3332386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SPI – Single-partition initiator</a:t>
            </a:r>
          </a:p>
          <a:p>
            <a:r>
              <a:rPr lang="en-US"/>
              <a:t>Single-partition read-only transactions contain SELECT statements that read data from only one partition. They do not INSERT, UPDATE or DELETE data. As an optimization, read-only transactions skip the SPI sequencing process and are routed directly to a single copy of a partition. For both replicas, transaction C begins with the same partition #1 state.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MPI – Multi-partition initiator</a:t>
            </a:r>
          </a:p>
          <a:p>
            <a:r>
              <a:rPr lang="en-US" err="1"/>
              <a:t>VoltDB</a:t>
            </a:r>
            <a:r>
              <a:rPr lang="en-US"/>
              <a:t> also supports transactions that read and write data at multiple partitions. The multi-partition initiator communicates with the per-partition SPIs to inject multi-partition commands into the per-partition</a:t>
            </a:r>
          </a:p>
          <a:p>
            <a:r>
              <a:rPr lang="en-US"/>
              <a:t>command queues.</a:t>
            </a:r>
          </a:p>
        </p:txBody>
      </p:sp>
      <p:sp>
        <p:nvSpPr>
          <p:cNvPr id="4" name="Slide Number Placeholder 3"/>
          <p:cNvSpPr>
            <a:spLocks noGrp="1"/>
          </p:cNvSpPr>
          <p:nvPr>
            <p:ph type="sldNum" sz="quarter" idx="5"/>
          </p:nvPr>
        </p:nvSpPr>
        <p:spPr/>
        <p:txBody>
          <a:bodyPr/>
          <a:lstStyle/>
          <a:p>
            <a:fld id="{04AB772B-D399-46B6-A6D7-5F94CB46787E}" type="slidenum">
              <a:rPr lang="en-IN" smtClean="0"/>
              <a:t>31</a:t>
            </a:fld>
            <a:endParaRPr lang="en-IN"/>
          </a:p>
        </p:txBody>
      </p:sp>
    </p:spTree>
    <p:extLst>
      <p:ext uri="{BB962C8B-B14F-4D97-AF65-F5344CB8AC3E}">
        <p14:creationId xmlns:p14="http://schemas.microsoft.com/office/powerpoint/2010/main" val="1958302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AB772B-D399-46B6-A6D7-5F94CB46787E}" type="slidenum">
              <a:rPr lang="en-IN" smtClean="0"/>
              <a:t>35</a:t>
            </a:fld>
            <a:endParaRPr lang="en-IN"/>
          </a:p>
        </p:txBody>
      </p:sp>
    </p:spTree>
    <p:extLst>
      <p:ext uri="{BB962C8B-B14F-4D97-AF65-F5344CB8AC3E}">
        <p14:creationId xmlns:p14="http://schemas.microsoft.com/office/powerpoint/2010/main" val="2020813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Since </a:t>
            </a:r>
            <a:r>
              <a:rPr lang="en-US" err="1"/>
              <a:t>VoltDB</a:t>
            </a:r>
            <a:r>
              <a:rPr lang="en-US"/>
              <a:t> is a main memory database, we need to worry about data durability.</a:t>
            </a:r>
          </a:p>
          <a:p>
            <a:endParaRPr lang="en-US"/>
          </a:p>
          <a:p>
            <a:r>
              <a:rPr lang="en-US"/>
              <a:t>Snapshots</a:t>
            </a:r>
          </a:p>
          <a:p>
            <a:r>
              <a:rPr lang="en-US"/>
              <a:t>We write a snapshot (aka checkpoint) of the in-memory state of the partition to disk. When this snapshot is completely written, the command log for commands preceding the snapshot can be forgotten. Starting a snapshot is another command that can be placed in the command queue and processed by the partition. Therefore, the snapshot has a distinct place on the serializable timeline and is a transactionally consistent copy of data.</a:t>
            </a:r>
          </a:p>
          <a:p>
            <a:endParaRPr lang="en-US"/>
          </a:p>
          <a:p>
            <a:r>
              <a:rPr lang="en-US"/>
              <a:t>Command Logging</a:t>
            </a:r>
          </a:p>
          <a:p>
            <a:r>
              <a:rPr lang="en-US" err="1"/>
              <a:t>VoltDB</a:t>
            </a:r>
            <a:r>
              <a:rPr lang="en-US"/>
              <a:t> implements a concept called command logging for transaction-level durability. Unlike traditional write-ahead logs, </a:t>
            </a:r>
            <a:r>
              <a:rPr lang="en-US" err="1"/>
              <a:t>VoltDB</a:t>
            </a:r>
            <a:r>
              <a:rPr lang="en-US"/>
              <a:t> logs the instantiation of commands to the database rather than all</a:t>
            </a:r>
          </a:p>
          <a:p>
            <a:r>
              <a:rPr lang="en-US"/>
              <a:t>resulting actions. This style of logging greatly reduces the load on the disk system while providing either synchronous or asynchronous logging for transaction-level durability.</a:t>
            </a:r>
          </a:p>
          <a:p>
            <a:endParaRPr lang="en-US"/>
          </a:p>
          <a:p>
            <a:r>
              <a:rPr lang="en-US"/>
              <a:t>K-Safety</a:t>
            </a:r>
          </a:p>
          <a:p>
            <a:r>
              <a:rPr lang="en-US"/>
              <a:t>To keep copies identical, </a:t>
            </a:r>
            <a:r>
              <a:rPr lang="en-US" err="1"/>
              <a:t>VoltDB</a:t>
            </a:r>
            <a:r>
              <a:rPr lang="en-US"/>
              <a:t> replicates the commands that are queued at each partition. </a:t>
            </a:r>
            <a:r>
              <a:rPr lang="en-US" err="1"/>
              <a:t>VoltDB</a:t>
            </a:r>
            <a:r>
              <a:rPr lang="en-US"/>
              <a:t> does not replicate tuple changes as deltas across partitions - instead it synchronously replicates all commands</a:t>
            </a:r>
          </a:p>
          <a:p>
            <a:r>
              <a:rPr lang="en-US"/>
              <a:t>that can change data to all copies of a partition. Each partition individually runs the command against the data it manages. We maintain as an invariant that the commands in the command queue at each copy are</a:t>
            </a:r>
          </a:p>
          <a:p>
            <a:r>
              <a:rPr lang="en-US"/>
              <a:t>in the same order. The internal component that communicates the sequence of commands to all copies of a partition is called the single partition initiator (SPI).</a:t>
            </a:r>
          </a:p>
        </p:txBody>
      </p:sp>
      <p:sp>
        <p:nvSpPr>
          <p:cNvPr id="4" name="Slide Number Placeholder 3"/>
          <p:cNvSpPr>
            <a:spLocks noGrp="1"/>
          </p:cNvSpPr>
          <p:nvPr>
            <p:ph type="sldNum" sz="quarter" idx="5"/>
          </p:nvPr>
        </p:nvSpPr>
        <p:spPr/>
        <p:txBody>
          <a:bodyPr/>
          <a:lstStyle/>
          <a:p>
            <a:fld id="{04AB772B-D399-46B6-A6D7-5F94CB46787E}" type="slidenum">
              <a:rPr lang="en-IN" smtClean="0"/>
              <a:t>36</a:t>
            </a:fld>
            <a:endParaRPr lang="en-IN"/>
          </a:p>
        </p:txBody>
      </p:sp>
    </p:spTree>
    <p:extLst>
      <p:ext uri="{BB962C8B-B14F-4D97-AF65-F5344CB8AC3E}">
        <p14:creationId xmlns:p14="http://schemas.microsoft.com/office/powerpoint/2010/main" val="3150404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38</a:t>
            </a:fld>
            <a:endParaRPr lang="en-US"/>
          </a:p>
        </p:txBody>
      </p:sp>
    </p:spTree>
    <p:extLst>
      <p:ext uri="{BB962C8B-B14F-4D97-AF65-F5344CB8AC3E}">
        <p14:creationId xmlns:p14="http://schemas.microsoft.com/office/powerpoint/2010/main" val="63294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It exploits skew in data distribution and assigns the smallest codes to most frequent values. Lets consider a data of world economic countries.</a:t>
            </a:r>
          </a:p>
          <a:p>
            <a:r>
              <a:rPr lang="en-US">
                <a:cs typeface="Calibri"/>
              </a:rPr>
              <a:t>To get a better understanding, assume that we have a sorted view of the data in terms of frequency, with the first block at the top representing top two most frequent countries. They can be represented using just 1 bit code. In reality, to determine the compression scheme, stats are collected by looking at sample of the data and creating histograms, and then the compression optimizer determines how to best partition column values, and then a dictionary is created for each partition.</a:t>
            </a:r>
          </a:p>
        </p:txBody>
      </p:sp>
      <p:sp>
        <p:nvSpPr>
          <p:cNvPr id="4" name="Slide Number Placeholder 3"/>
          <p:cNvSpPr>
            <a:spLocks noGrp="1"/>
          </p:cNvSpPr>
          <p:nvPr>
            <p:ph type="sldNum" sz="quarter" idx="5"/>
          </p:nvPr>
        </p:nvSpPr>
        <p:spPr/>
        <p:txBody>
          <a:bodyPr/>
          <a:lstStyle/>
          <a:p>
            <a:fld id="{04AB772B-D399-46B6-A6D7-5F94CB46787E}" type="slidenum">
              <a:rPr lang="en-IN" smtClean="0"/>
              <a:t>40</a:t>
            </a:fld>
            <a:endParaRPr lang="en-IN"/>
          </a:p>
        </p:txBody>
      </p:sp>
    </p:spTree>
    <p:extLst>
      <p:ext uri="{BB962C8B-B14F-4D97-AF65-F5344CB8AC3E}">
        <p14:creationId xmlns:p14="http://schemas.microsoft.com/office/powerpoint/2010/main" val="1630229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Columns are partitioned into column groups and one column can only belong to one column group. And one column group can have multiple columns.</a:t>
            </a:r>
          </a:p>
          <a:p>
            <a:r>
              <a:rPr lang="en-US">
                <a:cs typeface="Calibri"/>
              </a:rPr>
              <a:t>The column group data is stored in pages, and a larger unit of storage called extent contains fixed number of pages and is the unit of allocation for storage.</a:t>
            </a:r>
          </a:p>
          <a:p>
            <a:r>
              <a:rPr lang="en-US">
                <a:cs typeface="Calibri"/>
              </a:rPr>
              <a:t>The projection of a tuple onto a column is called </a:t>
            </a:r>
            <a:r>
              <a:rPr lang="en-US" err="1">
                <a:cs typeface="Calibri"/>
              </a:rPr>
              <a:t>tuplet</a:t>
            </a:r>
            <a:r>
              <a:rPr lang="en-US">
                <a:cs typeface="Calibri"/>
              </a:rPr>
              <a:t> and they are stored in same order across all columns. They are identified by virtual identifier called tuple sequence number, in short TSN. Page header contains information about start TSN and the tuple count. And we have a Page Map that records the start TSN of each page and the column group it belongs to, and this is stored in form of B+ tree to find pages that contain a range of TSNs for a column group.</a:t>
            </a:r>
          </a:p>
        </p:txBody>
      </p:sp>
      <p:sp>
        <p:nvSpPr>
          <p:cNvPr id="4" name="Slide Number Placeholder 3"/>
          <p:cNvSpPr>
            <a:spLocks noGrp="1"/>
          </p:cNvSpPr>
          <p:nvPr>
            <p:ph type="sldNum" sz="quarter" idx="5"/>
          </p:nvPr>
        </p:nvSpPr>
        <p:spPr/>
        <p:txBody>
          <a:bodyPr/>
          <a:lstStyle/>
          <a:p>
            <a:fld id="{04AB772B-D399-46B6-A6D7-5F94CB46787E}" type="slidenum">
              <a:rPr lang="en-IN" smtClean="0"/>
              <a:t>41</a:t>
            </a:fld>
            <a:endParaRPr lang="en-IN"/>
          </a:p>
        </p:txBody>
      </p:sp>
    </p:spTree>
    <p:extLst>
      <p:ext uri="{BB962C8B-B14F-4D97-AF65-F5344CB8AC3E}">
        <p14:creationId xmlns:p14="http://schemas.microsoft.com/office/powerpoint/2010/main" val="3166135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this is the overall view of a page, I would only highlight some important details here.  Since the tuple sequence is determined by the order in which data is inserted, which is independent of how tuple is encoded for compression, within each page, </a:t>
            </a:r>
            <a:r>
              <a:rPr lang="en-US" err="1">
                <a:cs typeface="Calibri"/>
              </a:rPr>
              <a:t>tuplets</a:t>
            </a:r>
            <a:r>
              <a:rPr lang="en-US">
                <a:cs typeface="Calibri"/>
              </a:rPr>
              <a:t> that belong to same compression technique would be grouped together into regions. Tuple maps store which region each tuple belongs to, in this case since there were only two regions, we used 1 bit for each tuple to show where it is. Variable width data bank takes care of variable width values like varchar,  and a descriptor column containing (offset, length) is stored in a regular region to locate the desired value.</a:t>
            </a:r>
          </a:p>
        </p:txBody>
      </p:sp>
      <p:sp>
        <p:nvSpPr>
          <p:cNvPr id="4" name="Slide Number Placeholder 3"/>
          <p:cNvSpPr>
            <a:spLocks noGrp="1"/>
          </p:cNvSpPr>
          <p:nvPr>
            <p:ph type="sldNum" sz="quarter" idx="5"/>
          </p:nvPr>
        </p:nvSpPr>
        <p:spPr/>
        <p:txBody>
          <a:bodyPr/>
          <a:lstStyle/>
          <a:p>
            <a:fld id="{04AB772B-D399-46B6-A6D7-5F94CB46787E}" type="slidenum">
              <a:rPr lang="en-IN" smtClean="0"/>
              <a:t>42</a:t>
            </a:fld>
            <a:endParaRPr lang="en-IN"/>
          </a:p>
        </p:txBody>
      </p:sp>
    </p:spTree>
    <p:extLst>
      <p:ext uri="{BB962C8B-B14F-4D97-AF65-F5344CB8AC3E}">
        <p14:creationId xmlns:p14="http://schemas.microsoft.com/office/powerpoint/2010/main" val="4278849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Now, I want to talk a bit about how columns are accessed. There are two access methods, namely leaf predicate evaluator and load column evaluator. And these two operators form the foundation of all the other complex operations like joins, aggregates, etc. </a:t>
            </a:r>
          </a:p>
        </p:txBody>
      </p:sp>
      <p:sp>
        <p:nvSpPr>
          <p:cNvPr id="4" name="Slide Number Placeholder 3"/>
          <p:cNvSpPr>
            <a:spLocks noGrp="1"/>
          </p:cNvSpPr>
          <p:nvPr>
            <p:ph type="sldNum" sz="quarter" idx="5"/>
          </p:nvPr>
        </p:nvSpPr>
        <p:spPr/>
        <p:txBody>
          <a:bodyPr/>
          <a:lstStyle/>
          <a:p>
            <a:fld id="{04AB772B-D399-46B6-A6D7-5F94CB46787E}" type="slidenum">
              <a:rPr lang="en-IN" smtClean="0"/>
              <a:t>43</a:t>
            </a:fld>
            <a:endParaRPr lang="en-IN"/>
          </a:p>
        </p:txBody>
      </p:sp>
    </p:spTree>
    <p:extLst>
      <p:ext uri="{BB962C8B-B14F-4D97-AF65-F5344CB8AC3E}">
        <p14:creationId xmlns:p14="http://schemas.microsoft.com/office/powerpoint/2010/main" val="4286562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LEAF applies predicates on one or more columns within  a column group. The input to this is the list of TSNs. Notice that evaluation of predicates is done with SIMD instructions. The objective is to apply this operator as much as possible because it is more efficient to do so on compressed data. If we go back to the countries example, then lest say that region 1 in a page is 1 bit codes, and region2 is 3 bit coded. We separately apply the predicate on them as shown here.</a:t>
            </a:r>
            <a:endParaRPr lang="en-US"/>
          </a:p>
        </p:txBody>
      </p:sp>
      <p:sp>
        <p:nvSpPr>
          <p:cNvPr id="4" name="Slide Number Placeholder 3"/>
          <p:cNvSpPr>
            <a:spLocks noGrp="1"/>
          </p:cNvSpPr>
          <p:nvPr>
            <p:ph type="sldNum" sz="quarter" idx="5"/>
          </p:nvPr>
        </p:nvSpPr>
        <p:spPr/>
        <p:txBody>
          <a:bodyPr/>
          <a:lstStyle/>
          <a:p>
            <a:fld id="{04AB772B-D399-46B6-A6D7-5F94CB46787E}" type="slidenum">
              <a:rPr lang="en-IN" smtClean="0"/>
              <a:t>44</a:t>
            </a:fld>
            <a:endParaRPr lang="en-IN"/>
          </a:p>
        </p:txBody>
      </p:sp>
    </p:spTree>
    <p:extLst>
      <p:ext uri="{BB962C8B-B14F-4D97-AF65-F5344CB8AC3E}">
        <p14:creationId xmlns:p14="http://schemas.microsoft.com/office/powerpoint/2010/main" val="3021995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After that, we get result in form of bitmap saying which tuples in the region satisfied the predicate. You can observe that for each region, we have a result where in form of the least significant bit of each </a:t>
            </a:r>
            <a:r>
              <a:rPr lang="en-US" err="1">
                <a:cs typeface="Calibri"/>
              </a:rPr>
              <a:t>tuplet</a:t>
            </a:r>
            <a:r>
              <a:rPr lang="en-US">
                <a:cs typeface="Calibri"/>
              </a:rPr>
              <a:t>, denoting </a:t>
            </a:r>
            <a:r>
              <a:rPr lang="en-US" err="1">
                <a:cs typeface="Calibri"/>
              </a:rPr>
              <a:t>whehter</a:t>
            </a:r>
            <a:r>
              <a:rPr lang="en-US">
                <a:cs typeface="Calibri"/>
              </a:rPr>
              <a:t> it qualified predicate or not.</a:t>
            </a:r>
          </a:p>
        </p:txBody>
      </p:sp>
      <p:sp>
        <p:nvSpPr>
          <p:cNvPr id="4" name="Slide Number Placeholder 3"/>
          <p:cNvSpPr>
            <a:spLocks noGrp="1"/>
          </p:cNvSpPr>
          <p:nvPr>
            <p:ph type="sldNum" sz="quarter" idx="5"/>
          </p:nvPr>
        </p:nvSpPr>
        <p:spPr/>
        <p:txBody>
          <a:bodyPr/>
          <a:lstStyle/>
          <a:p>
            <a:fld id="{04AB772B-D399-46B6-A6D7-5F94CB46787E}" type="slidenum">
              <a:rPr lang="en-IN" smtClean="0"/>
              <a:t>45</a:t>
            </a:fld>
            <a:endParaRPr lang="en-IN"/>
          </a:p>
        </p:txBody>
      </p:sp>
    </p:spTree>
    <p:extLst>
      <p:ext uri="{BB962C8B-B14F-4D97-AF65-F5344CB8AC3E}">
        <p14:creationId xmlns:p14="http://schemas.microsoft.com/office/powerpoint/2010/main" val="3173871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3</a:t>
            </a:fld>
            <a:endParaRPr lang="en-US"/>
          </a:p>
        </p:txBody>
      </p:sp>
    </p:spTree>
    <p:extLst>
      <p:ext uri="{BB962C8B-B14F-4D97-AF65-F5344CB8AC3E}">
        <p14:creationId xmlns:p14="http://schemas.microsoft.com/office/powerpoint/2010/main" val="40502563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After this, they coalesce these LSBs and append them to a bit vector of outputs. This is achieved through bit manipulation logic in form of multiplication. And as you can see, in the end we have a bit vector with 0s and 1s indicating whether </a:t>
            </a:r>
            <a:r>
              <a:rPr lang="en-US" err="1">
                <a:cs typeface="Calibri"/>
              </a:rPr>
              <a:t>tuplet</a:t>
            </a:r>
            <a:r>
              <a:rPr lang="en-US">
                <a:cs typeface="Calibri"/>
              </a:rPr>
              <a:t> satisfies the predicate or not.</a:t>
            </a:r>
          </a:p>
        </p:txBody>
      </p:sp>
      <p:sp>
        <p:nvSpPr>
          <p:cNvPr id="4" name="Slide Number Placeholder 3"/>
          <p:cNvSpPr>
            <a:spLocks noGrp="1"/>
          </p:cNvSpPr>
          <p:nvPr>
            <p:ph type="sldNum" sz="quarter" idx="5"/>
          </p:nvPr>
        </p:nvSpPr>
        <p:spPr/>
        <p:txBody>
          <a:bodyPr/>
          <a:lstStyle/>
          <a:p>
            <a:fld id="{04AB772B-D399-46B6-A6D7-5F94CB46787E}" type="slidenum">
              <a:rPr lang="en-IN" smtClean="0"/>
              <a:t>46</a:t>
            </a:fld>
            <a:endParaRPr lang="en-IN"/>
          </a:p>
        </p:txBody>
      </p:sp>
    </p:spTree>
    <p:extLst>
      <p:ext uri="{BB962C8B-B14F-4D97-AF65-F5344CB8AC3E}">
        <p14:creationId xmlns:p14="http://schemas.microsoft.com/office/powerpoint/2010/main" val="1864175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Finally, using the information about distribution of </a:t>
            </a:r>
            <a:r>
              <a:rPr lang="en-US" err="1">
                <a:cs typeface="Calibri"/>
              </a:rPr>
              <a:t>tuplets</a:t>
            </a:r>
            <a:r>
              <a:rPr lang="en-US">
                <a:cs typeface="Calibri"/>
              </a:rPr>
              <a:t> among regions, these bits can be interleaved to get the final bit vector for the whole page again using bit manipulation logic.</a:t>
            </a:r>
          </a:p>
        </p:txBody>
      </p:sp>
      <p:sp>
        <p:nvSpPr>
          <p:cNvPr id="4" name="Slide Number Placeholder 3"/>
          <p:cNvSpPr>
            <a:spLocks noGrp="1"/>
          </p:cNvSpPr>
          <p:nvPr>
            <p:ph type="sldNum" sz="quarter" idx="5"/>
          </p:nvPr>
        </p:nvSpPr>
        <p:spPr/>
        <p:txBody>
          <a:bodyPr/>
          <a:lstStyle/>
          <a:p>
            <a:fld id="{04AB772B-D399-46B6-A6D7-5F94CB46787E}" type="slidenum">
              <a:rPr lang="en-IN" smtClean="0"/>
              <a:t>47</a:t>
            </a:fld>
            <a:endParaRPr lang="en-IN"/>
          </a:p>
        </p:txBody>
      </p:sp>
    </p:spTree>
    <p:extLst>
      <p:ext uri="{BB962C8B-B14F-4D97-AF65-F5344CB8AC3E}">
        <p14:creationId xmlns:p14="http://schemas.microsoft.com/office/powerpoint/2010/main" val="2627006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LCOL is the main data access operator. The output of LCOL is always compacted, meaning that it only produces outputs for the entries with valid TSNs, i.e., those that satisfy all the predicates applied previously. LCOL also works 1 region at a time.</a:t>
            </a:r>
          </a:p>
        </p:txBody>
      </p:sp>
      <p:sp>
        <p:nvSpPr>
          <p:cNvPr id="4" name="Slide Number Placeholder 3"/>
          <p:cNvSpPr>
            <a:spLocks noGrp="1"/>
          </p:cNvSpPr>
          <p:nvPr>
            <p:ph type="sldNum" sz="quarter" idx="5"/>
          </p:nvPr>
        </p:nvSpPr>
        <p:spPr/>
        <p:txBody>
          <a:bodyPr/>
          <a:lstStyle/>
          <a:p>
            <a:fld id="{04AB772B-D399-46B6-A6D7-5F94CB46787E}" type="slidenum">
              <a:rPr lang="en-IN" smtClean="0"/>
              <a:t>48</a:t>
            </a:fld>
            <a:endParaRPr lang="en-IN"/>
          </a:p>
        </p:txBody>
      </p:sp>
    </p:spTree>
    <p:extLst>
      <p:ext uri="{BB962C8B-B14F-4D97-AF65-F5344CB8AC3E}">
        <p14:creationId xmlns:p14="http://schemas.microsoft.com/office/powerpoint/2010/main" val="4096111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Lets see how this works from left to right. First it takes two inputs, the region bitmap, which tells us out of all the </a:t>
            </a:r>
            <a:r>
              <a:rPr lang="en-US" err="1">
                <a:cs typeface="Calibri"/>
              </a:rPr>
              <a:t>tuplets</a:t>
            </a:r>
            <a:r>
              <a:rPr lang="en-US">
                <a:cs typeface="Calibri"/>
              </a:rPr>
              <a:t> in the page, which ones are in this region. And valid TSNs bitmap tells us which </a:t>
            </a:r>
            <a:r>
              <a:rPr lang="en-US" err="1">
                <a:cs typeface="Calibri"/>
              </a:rPr>
              <a:t>tuplets</a:t>
            </a:r>
            <a:r>
              <a:rPr lang="en-US">
                <a:cs typeface="Calibri"/>
              </a:rPr>
              <a:t> in the page have passed all the predicates executed before this stage.</a:t>
            </a:r>
          </a:p>
          <a:p>
            <a:r>
              <a:rPr lang="en-US">
                <a:cs typeface="Calibri"/>
              </a:rPr>
              <a:t>With this information, LCOL can go ahead and take the intersection of these two bitmaps and find out what </a:t>
            </a:r>
            <a:r>
              <a:rPr lang="en-US" err="1">
                <a:cs typeface="Calibri"/>
              </a:rPr>
              <a:t>tuplets</a:t>
            </a:r>
            <a:r>
              <a:rPr lang="en-US">
                <a:cs typeface="Calibri"/>
              </a:rPr>
              <a:t> from region 1 should move forward.</a:t>
            </a:r>
          </a:p>
          <a:p>
            <a:r>
              <a:rPr lang="en-US">
                <a:cs typeface="Calibri"/>
              </a:rPr>
              <a:t>For example, &lt;illustrate the animation....&gt;</a:t>
            </a:r>
          </a:p>
          <a:p>
            <a:r>
              <a:rPr lang="en-US"/>
              <a:t>When loading small subset from the region, we directly do masks and bit manipulation to extract corresponding codes, but if most the </a:t>
            </a:r>
            <a:r>
              <a:rPr lang="en-US" err="1"/>
              <a:t>tuplets</a:t>
            </a:r>
            <a:r>
              <a:rPr lang="en-US"/>
              <a:t> in region qualify, we unpack the entire region and then extract the needed ones.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49</a:t>
            </a:fld>
            <a:endParaRPr lang="en-IN"/>
          </a:p>
        </p:txBody>
      </p:sp>
    </p:spTree>
    <p:extLst>
      <p:ext uri="{BB962C8B-B14F-4D97-AF65-F5344CB8AC3E}">
        <p14:creationId xmlns:p14="http://schemas.microsoft.com/office/powerpoint/2010/main" val="1866000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50</a:t>
            </a:fld>
            <a:endParaRPr lang="en-IN"/>
          </a:p>
        </p:txBody>
      </p:sp>
    </p:spTree>
    <p:extLst>
      <p:ext uri="{BB962C8B-B14F-4D97-AF65-F5344CB8AC3E}">
        <p14:creationId xmlns:p14="http://schemas.microsoft.com/office/powerpoint/2010/main" val="2208226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51</a:t>
            </a:fld>
            <a:endParaRPr lang="en-IN"/>
          </a:p>
        </p:txBody>
      </p:sp>
    </p:spTree>
    <p:extLst>
      <p:ext uri="{BB962C8B-B14F-4D97-AF65-F5344CB8AC3E}">
        <p14:creationId xmlns:p14="http://schemas.microsoft.com/office/powerpoint/2010/main" val="42132744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4AB772B-D399-46B6-A6D7-5F94CB46787E}" type="slidenum">
              <a:rPr lang="en-IN" smtClean="0"/>
              <a:t>52</a:t>
            </a:fld>
            <a:endParaRPr lang="en-IN"/>
          </a:p>
        </p:txBody>
      </p:sp>
    </p:spTree>
    <p:extLst>
      <p:ext uri="{BB962C8B-B14F-4D97-AF65-F5344CB8AC3E}">
        <p14:creationId xmlns:p14="http://schemas.microsoft.com/office/powerpoint/2010/main" val="201100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AB772B-D399-46B6-A6D7-5F94CB46787E}" type="slidenum">
              <a:rPr lang="en-IN" smtClean="0"/>
              <a:t>53</a:t>
            </a:fld>
            <a:endParaRPr lang="en-IN"/>
          </a:p>
        </p:txBody>
      </p:sp>
    </p:spTree>
    <p:extLst>
      <p:ext uri="{BB962C8B-B14F-4D97-AF65-F5344CB8AC3E}">
        <p14:creationId xmlns:p14="http://schemas.microsoft.com/office/powerpoint/2010/main" val="3439186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Mention the Problem of slowness of data transformation into OLAP Batch store</a:t>
            </a:r>
          </a:p>
          <a:p>
            <a:r>
              <a:rPr lang="en-US">
                <a:cs typeface="Calibri"/>
              </a:rPr>
              <a:t>We are creating a solution involving multiple systems, </a:t>
            </a:r>
          </a:p>
        </p:txBody>
      </p:sp>
      <p:sp>
        <p:nvSpPr>
          <p:cNvPr id="4" name="Slide Number Placeholder 3"/>
          <p:cNvSpPr>
            <a:spLocks noGrp="1"/>
          </p:cNvSpPr>
          <p:nvPr>
            <p:ph type="sldNum" sz="quarter" idx="5"/>
          </p:nvPr>
        </p:nvSpPr>
        <p:spPr/>
        <p:txBody>
          <a:bodyPr/>
          <a:lstStyle/>
          <a:p>
            <a:fld id="{04AB772B-D399-46B6-A6D7-5F94CB46787E}" type="slidenum">
              <a:rPr lang="en-IN" smtClean="0"/>
              <a:t>7</a:t>
            </a:fld>
            <a:endParaRPr lang="en-IN"/>
          </a:p>
        </p:txBody>
      </p:sp>
    </p:spTree>
    <p:extLst>
      <p:ext uri="{BB962C8B-B14F-4D97-AF65-F5344CB8AC3E}">
        <p14:creationId xmlns:p14="http://schemas.microsoft.com/office/powerpoint/2010/main" val="1178829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22</a:t>
            </a:fld>
            <a:endParaRPr lang="en-US"/>
          </a:p>
        </p:txBody>
      </p:sp>
    </p:spTree>
    <p:extLst>
      <p:ext uri="{BB962C8B-B14F-4D97-AF65-F5344CB8AC3E}">
        <p14:creationId xmlns:p14="http://schemas.microsoft.com/office/powerpoint/2010/main" val="178833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Looking at one of the papers “OLTP through the looking glass”, we can see that the authors have dissected where the time goes in a typical RDBMS. We can see that only about 4-7% of time (</a:t>
            </a:r>
            <a:r>
              <a:rPr lang="en-US" err="1"/>
              <a:t>cpu</a:t>
            </a:r>
            <a:r>
              <a:rPr lang="en-US"/>
              <a:t> cycles) go towards actual work done, and rest is consumed by the other components.</a:t>
            </a:r>
          </a:p>
        </p:txBody>
      </p:sp>
      <p:sp>
        <p:nvSpPr>
          <p:cNvPr id="4" name="Slide Number Placeholder 3"/>
          <p:cNvSpPr>
            <a:spLocks noGrp="1"/>
          </p:cNvSpPr>
          <p:nvPr>
            <p:ph type="sldNum" sz="quarter" idx="5"/>
          </p:nvPr>
        </p:nvSpPr>
        <p:spPr/>
        <p:txBody>
          <a:bodyPr/>
          <a:lstStyle/>
          <a:p>
            <a:fld id="{04AB772B-D399-46B6-A6D7-5F94CB46787E}" type="slidenum">
              <a:rPr lang="en-IN" smtClean="0"/>
              <a:t>25</a:t>
            </a:fld>
            <a:endParaRPr lang="en-IN"/>
          </a:p>
        </p:txBody>
      </p:sp>
    </p:spTree>
    <p:extLst>
      <p:ext uri="{BB962C8B-B14F-4D97-AF65-F5344CB8AC3E}">
        <p14:creationId xmlns:p14="http://schemas.microsoft.com/office/powerpoint/2010/main" val="21647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similar to MPP style architectures, that we also saw in </a:t>
            </a:r>
            <a:r>
              <a:rPr lang="en-US" err="1"/>
              <a:t>GreenplumDB</a:t>
            </a:r>
            <a:r>
              <a:rPr lang="en-US"/>
              <a:t> in the last presentation.</a:t>
            </a:r>
          </a:p>
        </p:txBody>
      </p:sp>
      <p:sp>
        <p:nvSpPr>
          <p:cNvPr id="4" name="Slide Number Placeholder 3"/>
          <p:cNvSpPr>
            <a:spLocks noGrp="1"/>
          </p:cNvSpPr>
          <p:nvPr>
            <p:ph type="sldNum" sz="quarter" idx="5"/>
          </p:nvPr>
        </p:nvSpPr>
        <p:spPr/>
        <p:txBody>
          <a:bodyPr/>
          <a:lstStyle/>
          <a:p>
            <a:fld id="{04AB772B-D399-46B6-A6D7-5F94CB46787E}" type="slidenum">
              <a:rPr lang="en-IN" smtClean="0"/>
              <a:t>27</a:t>
            </a:fld>
            <a:endParaRPr lang="en-IN"/>
          </a:p>
        </p:txBody>
      </p:sp>
    </p:spTree>
    <p:extLst>
      <p:ext uri="{BB962C8B-B14F-4D97-AF65-F5344CB8AC3E}">
        <p14:creationId xmlns:p14="http://schemas.microsoft.com/office/powerpoint/2010/main" val="232327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Considering ACID semantics, a partition can easily implement atomic, consistent and isolated semantics for each command. While executing the commands, the program maintains in-memory undo logs so that aborted commands can roll back. This provides atomicity. Constraints and data types are enforced during command execution to guarantee (ACID) consistency. Commands run one at a time without overlap, providing serializable isolation.</a:t>
            </a:r>
          </a:p>
          <a:p>
            <a:endParaRPr lang="en-US"/>
          </a:p>
          <a:p>
            <a:r>
              <a:rPr lang="en-US"/>
              <a:t>How do we make this model durable? If all of the commands have deterministic side-effects (running the same queue of commands in the same order against the same starting dataset is promised to produce the same ending dataset), then writing (and </a:t>
            </a:r>
            <a:r>
              <a:rPr lang="en-US" err="1"/>
              <a:t>fsync-ing</a:t>
            </a:r>
            <a:r>
              <a:rPr lang="en-US"/>
              <a:t>) the command queue to disk before executing the commands makes all data changes durable. To recover the ending state, we read the commands from disk and replay them. </a:t>
            </a:r>
            <a:r>
              <a:rPr lang="en-US" err="1"/>
              <a:t>VoltDB</a:t>
            </a:r>
            <a:r>
              <a:rPr lang="en-US"/>
              <a:t> calls this journal the “command log.”</a:t>
            </a:r>
          </a:p>
        </p:txBody>
      </p:sp>
      <p:sp>
        <p:nvSpPr>
          <p:cNvPr id="4" name="Slide Number Placeholder 3"/>
          <p:cNvSpPr>
            <a:spLocks noGrp="1"/>
          </p:cNvSpPr>
          <p:nvPr>
            <p:ph type="sldNum" sz="quarter" idx="5"/>
          </p:nvPr>
        </p:nvSpPr>
        <p:spPr/>
        <p:txBody>
          <a:bodyPr/>
          <a:lstStyle/>
          <a:p>
            <a:fld id="{04AB772B-D399-46B6-A6D7-5F94CB46787E}" type="slidenum">
              <a:rPr lang="en-IN" smtClean="0"/>
              <a:t>28</a:t>
            </a:fld>
            <a:endParaRPr lang="en-IN"/>
          </a:p>
        </p:txBody>
      </p:sp>
    </p:spTree>
    <p:extLst>
      <p:ext uri="{BB962C8B-B14F-4D97-AF65-F5344CB8AC3E}">
        <p14:creationId xmlns:p14="http://schemas.microsoft.com/office/powerpoint/2010/main" val="949067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Saturating a single CPU with useful (fully ACID) end-user work is great. However, a server has several CPUs. How do we scale command execution across many CPUs? The first step is to partition (shard) the data and then queue commands to the relevant partition.</a:t>
            </a:r>
          </a:p>
          <a:p>
            <a:endParaRPr lang="en-US"/>
          </a:p>
          <a:p>
            <a:r>
              <a:rPr lang="en-US"/>
              <a:t>Here’s a simple table with three columns: Id, Name, and Score. In this example, the Id column is the user-specified partitioning column. The rows with Id=1 and Id=2 are assigned to partition #1. The row with Id=3 is assigned to partition #2.</a:t>
            </a:r>
          </a:p>
          <a:p>
            <a:endParaRPr lang="en-US"/>
          </a:p>
          <a:p>
            <a:r>
              <a:rPr lang="en-US"/>
              <a:t>Adding multiple partitions to a server (and then multiple servers to a cluster) allows the system to consume many CPU cores, each running per-partition commands. Each partition runs independently - each provides ACID semantics for the commands processed from its associated command queue.</a:t>
            </a:r>
          </a:p>
        </p:txBody>
      </p:sp>
      <p:sp>
        <p:nvSpPr>
          <p:cNvPr id="4" name="Slide Number Placeholder 3"/>
          <p:cNvSpPr>
            <a:spLocks noGrp="1"/>
          </p:cNvSpPr>
          <p:nvPr>
            <p:ph type="sldNum" sz="quarter" idx="5"/>
          </p:nvPr>
        </p:nvSpPr>
        <p:spPr/>
        <p:txBody>
          <a:bodyPr/>
          <a:lstStyle/>
          <a:p>
            <a:fld id="{04AB772B-D399-46B6-A6D7-5F94CB46787E}" type="slidenum">
              <a:rPr lang="en-IN" smtClean="0"/>
              <a:t>29</a:t>
            </a:fld>
            <a:endParaRPr lang="en-IN"/>
          </a:p>
        </p:txBody>
      </p:sp>
    </p:spTree>
    <p:extLst>
      <p:ext uri="{BB962C8B-B14F-4D97-AF65-F5344CB8AC3E}">
        <p14:creationId xmlns:p14="http://schemas.microsoft.com/office/powerpoint/2010/main" val="1809374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SPI – Single-partition initiator</a:t>
            </a:r>
          </a:p>
          <a:p>
            <a:r>
              <a:rPr lang="en-US"/>
              <a:t>Single-partition read-only transactions contain SELECT statements that read data from only one partition. They do not INSERT, UPDATE or DELETE data. As an optimization, read-only transactions skip the SPI sequencing process and are routed directly to a single copy of a partition. For both replicas, transaction C begins with the same partition #1 state.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MPI – Multi-partition initiator</a:t>
            </a:r>
          </a:p>
          <a:p>
            <a:r>
              <a:rPr lang="en-US" err="1"/>
              <a:t>VoltDB</a:t>
            </a:r>
            <a:r>
              <a:rPr lang="en-US"/>
              <a:t> also supports transactions that read and write data at multiple partitions. The multi-partition initiator communicates with the per-partition SPIs to inject multi-partition commands into the per-partition</a:t>
            </a:r>
          </a:p>
          <a:p>
            <a:r>
              <a:rPr lang="en-US"/>
              <a:t>command queues.</a:t>
            </a:r>
          </a:p>
        </p:txBody>
      </p:sp>
      <p:sp>
        <p:nvSpPr>
          <p:cNvPr id="4" name="Slide Number Placeholder 3"/>
          <p:cNvSpPr>
            <a:spLocks noGrp="1"/>
          </p:cNvSpPr>
          <p:nvPr>
            <p:ph type="sldNum" sz="quarter" idx="5"/>
          </p:nvPr>
        </p:nvSpPr>
        <p:spPr/>
        <p:txBody>
          <a:bodyPr/>
          <a:lstStyle/>
          <a:p>
            <a:fld id="{04AB772B-D399-46B6-A6D7-5F94CB46787E}" type="slidenum">
              <a:rPr lang="en-IN" smtClean="0"/>
              <a:t>30</a:t>
            </a:fld>
            <a:endParaRPr lang="en-IN"/>
          </a:p>
        </p:txBody>
      </p:sp>
    </p:spTree>
    <p:extLst>
      <p:ext uri="{BB962C8B-B14F-4D97-AF65-F5344CB8AC3E}">
        <p14:creationId xmlns:p14="http://schemas.microsoft.com/office/powerpoint/2010/main" val="1048817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110838" y="1877220"/>
            <a:ext cx="6128758" cy="1938992"/>
          </a:xfrm>
          <a:prstGeom prst="rect">
            <a:avLst/>
          </a:prstGeom>
          <a:noFill/>
        </p:spPr>
        <p:txBody>
          <a:bodyPr wrap="square" lIns="0" tIns="0" rIns="0" bIns="0" rtlCol="0">
            <a:spAutoFit/>
          </a:bodyPr>
          <a:lstStyle/>
          <a:p>
            <a:r>
              <a:rPr lang="en-US">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a:t>
            </a:r>
            <a:br>
              <a:rPr lang="en-US">
                <a:solidFill>
                  <a:schemeClr val="bg1"/>
                </a:solidFill>
                <a:effectLst/>
                <a:latin typeface="Acumin Pro" panose="020B0504020202020204" pitchFamily="34" charset="77"/>
              </a:rPr>
            </a:br>
            <a:r>
              <a:rPr lang="en-US">
                <a:solidFill>
                  <a:schemeClr val="bg1"/>
                </a:solidFill>
                <a:effectLst/>
                <a:latin typeface="Acumin Pro" panose="020B0504020202020204" pitchFamily="34" charset="77"/>
              </a:rPr>
              <a:t>to the PowerPoint template could impact accessibility by those with disabilities. Follow the instructions provided by Microsoft Office to ensure that your PowerPoint presentations are accessible to all users:</a:t>
            </a:r>
            <a:endParaRPr lang="en-US">
              <a:solidFill>
                <a:schemeClr val="bg1"/>
              </a:solidFill>
            </a:endParaRPr>
          </a:p>
        </p:txBody>
      </p:sp>
      <p:sp>
        <p:nvSpPr>
          <p:cNvPr id="15" name="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110837" y="4133385"/>
            <a:ext cx="5765747" cy="754822"/>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a:solidFill>
                  <a:schemeClr val="accent1"/>
                </a:solidFill>
              </a:rPr>
              <a:t>https://</a:t>
            </a:r>
            <a:r>
              <a:rPr lang="en-US" err="1">
                <a:solidFill>
                  <a:schemeClr val="accent1"/>
                </a:solidFill>
              </a:rPr>
              <a:t>support.office.com</a:t>
            </a:r>
            <a:r>
              <a:rPr lang="en-US">
                <a:solidFill>
                  <a:schemeClr val="accent1"/>
                </a:solidFill>
              </a:rPr>
              <a:t>/</a:t>
            </a:r>
            <a:r>
              <a:rPr lang="en-US" err="1">
                <a:solidFill>
                  <a:schemeClr val="accent1"/>
                </a:solidFill>
              </a:rPr>
              <a:t>en</a:t>
            </a:r>
            <a:r>
              <a:rPr lang="en-US">
                <a:solidFill>
                  <a:schemeClr val="accent1"/>
                </a:solidFill>
              </a:rPr>
              <a:t>-us/article/Make-your-PowerPoint-presentations-accessible-6f7772b2-2f33-4bd2-8ca7-dae3b2b3ef25</a:t>
            </a:r>
          </a:p>
        </p:txBody>
      </p:sp>
      <p:pic>
        <p:nvPicPr>
          <p:cNvPr id="31" name="Purdue Logo" descr="Purdue Logo">
            <a:extLst>
              <a:ext uri="{FF2B5EF4-FFF2-40B4-BE49-F238E27FC236}">
                <a16:creationId xmlns:a16="http://schemas.microsoft.com/office/drawing/2014/main" id="{5776162E-C11B-0945-A3D0-13135D39C15E}"/>
              </a:ext>
            </a:extLst>
          </p:cNvPr>
          <p:cNvPicPr>
            <a:picLocks noChangeAspect="1"/>
          </p:cNvPicPr>
          <p:nvPr/>
        </p:nvPicPr>
        <p:blipFill>
          <a:blip r:embed="rId2"/>
          <a:stretch>
            <a:fillRect/>
          </a:stretch>
        </p:blipFill>
        <p:spPr>
          <a:xfrm>
            <a:off x="383868" y="6059042"/>
            <a:ext cx="1908400" cy="341599"/>
          </a:xfrm>
          <a:prstGeom prst="rect">
            <a:avLst/>
          </a:prstGeom>
        </p:spPr>
      </p:pic>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3"/>
          <a:stretch>
            <a:fillRect/>
          </a:stretch>
        </p:blipFill>
        <p:spPr>
          <a:xfrm>
            <a:off x="7366000" y="0"/>
            <a:ext cx="17780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7524206" y="6202177"/>
            <a:ext cx="856701" cy="323968"/>
          </a:xfrm>
        </p:spPr>
        <p:txBody>
          <a:bodyPr/>
          <a:lstStyle>
            <a:lvl1pPr>
              <a:defRPr>
                <a:solidFill>
                  <a:schemeClr val="accent4">
                    <a:alpha val="70000"/>
                  </a:schemeClr>
                </a:solidFill>
              </a:defRPr>
            </a:lvl1pPr>
          </a:lstStyle>
          <a:p>
            <a:fld id="{049DC8E1-D369-0F48-9062-BB068AFD07CE}" type="datetime1">
              <a:rPr lang="en-US" smtClean="0"/>
              <a:pPr/>
              <a:t>4/19/2023</a:t>
            </a:fld>
            <a:endParaRPr lang="en-US"/>
          </a:p>
        </p:txBody>
      </p:sp>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p15:clr>
            <a:srgbClr val="FBAE40"/>
          </p15:clr>
        </p15:guide>
        <p15:guide id="8" orient="horz" pos="192">
          <p15:clr>
            <a:srgbClr val="FBAE40"/>
          </p15:clr>
        </p15:guide>
        <p15:guide id="9"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16116" y="1626244"/>
            <a:ext cx="5933959"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1121760" y="3990084"/>
            <a:ext cx="5322202" cy="336015"/>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a:t>
            </a:r>
            <a:r>
              <a:rPr lang="en-US" err="1"/>
              <a:t>Acumin</a:t>
            </a:r>
            <a:r>
              <a:rPr lang="en-US"/>
              <a:t> Pro Semi Cond Bold 22 </a:t>
            </a:r>
            <a:r>
              <a:rPr lang="en-US" err="1"/>
              <a:t>pt</a:t>
            </a:r>
            <a:endParaRPr lang="en-US"/>
          </a:p>
        </p:txBody>
      </p:sp>
      <p:pic>
        <p:nvPicPr>
          <p:cNvPr id="26" name="Purdue Logo" descr="Purdue Logo">
            <a:extLst>
              <a:ext uri="{FF2B5EF4-FFF2-40B4-BE49-F238E27FC236}">
                <a16:creationId xmlns:a16="http://schemas.microsoft.com/office/drawing/2014/main" id="{F44E78F0-0852-5442-BF6C-E1583D1086C7}"/>
              </a:ext>
            </a:extLst>
          </p:cNvPr>
          <p:cNvPicPr>
            <a:picLocks noChangeAspect="1"/>
          </p:cNvPicPr>
          <p:nvPr/>
        </p:nvPicPr>
        <p:blipFill>
          <a:blip r:embed="rId2"/>
          <a:stretch>
            <a:fillRect/>
          </a:stretch>
        </p:blipFill>
        <p:spPr>
          <a:xfrm>
            <a:off x="383868" y="6059042"/>
            <a:ext cx="1908400" cy="341599"/>
          </a:xfrm>
          <a:prstGeom prst="rect">
            <a:avLst/>
          </a:prstGeom>
        </p:spPr>
      </p:pic>
      <p:pic>
        <p:nvPicPr>
          <p:cNvPr id="25" name="Black Triangle">
            <a:extLst>
              <a:ext uri="{FF2B5EF4-FFF2-40B4-BE49-F238E27FC236}">
                <a16:creationId xmlns:a16="http://schemas.microsoft.com/office/drawing/2014/main" id="{B39FD579-3334-AA49-8C7F-768033BE0C6B}"/>
              </a:ext>
            </a:extLst>
          </p:cNvPr>
          <p:cNvPicPr>
            <a:picLocks noChangeAspect="1"/>
          </p:cNvPicPr>
          <p:nvPr/>
        </p:nvPicPr>
        <p:blipFill>
          <a:blip r:embed="rId3"/>
          <a:stretch>
            <a:fillRect/>
          </a:stretch>
        </p:blipFill>
        <p:spPr>
          <a:xfrm>
            <a:off x="7366000" y="0"/>
            <a:ext cx="1778000" cy="6858000"/>
          </a:xfrm>
          <a:prstGeom prst="rect">
            <a:avLst/>
          </a:prstGeom>
        </p:spPr>
      </p:pic>
      <p:sp>
        <p:nvSpPr>
          <p:cNvPr id="7" name="Date"/>
          <p:cNvSpPr>
            <a:spLocks noGrp="1"/>
          </p:cNvSpPr>
          <p:nvPr>
            <p:ph type="dt" sz="half" idx="10"/>
          </p:nvPr>
        </p:nvSpPr>
        <p:spPr/>
        <p:txBody>
          <a:bodyPr/>
          <a:lstStyle>
            <a:lvl1pPr>
              <a:defRPr>
                <a:solidFill>
                  <a:schemeClr val="accent4">
                    <a:alpha val="70000"/>
                  </a:schemeClr>
                </a:solidFill>
              </a:defRPr>
            </a:lvl1pPr>
          </a:lstStyle>
          <a:p>
            <a:fld id="{049DC8E1-D369-0F48-9062-BB068AFD07CE}" type="datetime1">
              <a:rPr lang="en-US" smtClean="0"/>
              <a:pPr/>
              <a:t>4/19/2023</a:t>
            </a:fld>
            <a:endParaRPr lang="en-US"/>
          </a:p>
        </p:txBody>
      </p:sp>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8410660" y="6181281"/>
            <a:ext cx="36576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8" pos="69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2729" y="-3993"/>
            <a:ext cx="8636000" cy="914400"/>
          </a:xfrm>
          <a:prstGeom prst="rect">
            <a:avLst/>
          </a:prstGeom>
        </p:spPr>
      </p:pic>
      <p:sp>
        <p:nvSpPr>
          <p:cNvPr id="2" name="Title"/>
          <p:cNvSpPr>
            <a:spLocks noGrp="1"/>
          </p:cNvSpPr>
          <p:nvPr>
            <p:ph type="ctrTitle" hasCustomPrompt="1"/>
          </p:nvPr>
        </p:nvSpPr>
        <p:spPr bwMode="blackWhite">
          <a:xfrm>
            <a:off x="1117214" y="442674"/>
            <a:ext cx="6925732"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17213" y="1345166"/>
            <a:ext cx="5491495"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821465" y="1962540"/>
            <a:ext cx="55245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pic>
        <p:nvPicPr>
          <p:cNvPr id="12" name="Purdue Logo" descr="Purdue Logo">
            <a:extLst>
              <a:ext uri="{FF2B5EF4-FFF2-40B4-BE49-F238E27FC236}">
                <a16:creationId xmlns:a16="http://schemas.microsoft.com/office/drawing/2014/main" id="{B21C3C35-DE04-B844-B5FE-2DE32EB44EA9}"/>
              </a:ext>
            </a:extLst>
          </p:cNvPr>
          <p:cNvPicPr>
            <a:picLocks noChangeAspect="1"/>
          </p:cNvPicPr>
          <p:nvPr/>
        </p:nvPicPr>
        <p:blipFill>
          <a:blip r:embed="rId3"/>
          <a:stretch>
            <a:fillRect/>
          </a:stretch>
        </p:blipFill>
        <p:spPr>
          <a:xfrm>
            <a:off x="384894" y="6064679"/>
            <a:ext cx="1916505" cy="341599"/>
          </a:xfrm>
          <a:prstGeom prst="rect">
            <a:avLst/>
          </a:prstGeom>
        </p:spPr>
      </p:pic>
      <p:sp>
        <p:nvSpPr>
          <p:cNvPr id="28" name="Date">
            <a:extLst>
              <a:ext uri="{FF2B5EF4-FFF2-40B4-BE49-F238E27FC236}">
                <a16:creationId xmlns:a16="http://schemas.microsoft.com/office/drawing/2014/main" id="{32B67432-75BE-B145-B884-FF16D239EAF2}"/>
              </a:ext>
            </a:extLst>
          </p:cNvPr>
          <p:cNvSpPr>
            <a:spLocks noGrp="1"/>
          </p:cNvSpPr>
          <p:nvPr>
            <p:ph type="dt" sz="half" idx="2"/>
          </p:nvPr>
        </p:nvSpPr>
        <p:spPr>
          <a:xfrm>
            <a:off x="7602587" y="6202177"/>
            <a:ext cx="77832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4/19/2023</a:t>
            </a:fld>
            <a:endParaRPr lang="en-US"/>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1337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5257" y="0"/>
            <a:ext cx="8636000"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17679" y="1345166"/>
            <a:ext cx="5466371" cy="338554"/>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pic>
        <p:nvPicPr>
          <p:cNvPr id="27" name="Purdue Logo" descr="Purdue Logo">
            <a:extLst>
              <a:ext uri="{FF2B5EF4-FFF2-40B4-BE49-F238E27FC236}">
                <a16:creationId xmlns:a16="http://schemas.microsoft.com/office/drawing/2014/main" id="{5E619A95-EAE7-EE49-8A58-504B622FB101}"/>
              </a:ext>
            </a:extLst>
          </p:cNvPr>
          <p:cNvPicPr>
            <a:picLocks noChangeAspect="1"/>
          </p:cNvPicPr>
          <p:nvPr/>
        </p:nvPicPr>
        <p:blipFill>
          <a:blip r:embed="rId3"/>
          <a:stretch>
            <a:fillRect/>
          </a:stretch>
        </p:blipFill>
        <p:spPr>
          <a:xfrm>
            <a:off x="384894" y="6064679"/>
            <a:ext cx="1916505" cy="341599"/>
          </a:xfrm>
          <a:prstGeom prst="rect">
            <a:avLst/>
          </a:prstGeom>
        </p:spPr>
      </p:pic>
      <p:sp>
        <p:nvSpPr>
          <p:cNvPr id="23" name="Date">
            <a:extLst>
              <a:ext uri="{FF2B5EF4-FFF2-40B4-BE49-F238E27FC236}">
                <a16:creationId xmlns:a16="http://schemas.microsoft.com/office/drawing/2014/main" id="{CF069E70-AF49-2042-836A-1CC5C09B9CCB}"/>
              </a:ext>
            </a:extLst>
          </p:cNvPr>
          <p:cNvSpPr>
            <a:spLocks noGrp="1"/>
          </p:cNvSpPr>
          <p:nvPr>
            <p:ph type="dt" sz="half" idx="2"/>
          </p:nvPr>
        </p:nvSpPr>
        <p:spPr>
          <a:xfrm>
            <a:off x="7537270" y="6202177"/>
            <a:ext cx="843637"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4/19/2023</a:t>
            </a:fld>
            <a:endParaRPr lang="en-US"/>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1337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9144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381000" y="304800"/>
            <a:ext cx="2879168" cy="1253420"/>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Acumin Pro" panose="020B0504020202020204" pitchFamily="34" charset="77"/>
              </a:defRPr>
            </a:lvl1pPr>
          </a:lstStyle>
          <a:p>
            <a:r>
              <a:rPr lang="en-US"/>
              <a:t>Brief photo caption. Place in top left or right corner. </a:t>
            </a:r>
            <a:r>
              <a:rPr lang="en-US" err="1"/>
              <a:t>Acumin</a:t>
            </a:r>
            <a:r>
              <a:rPr lang="en-US"/>
              <a:t> Pro Bold 18 pt. Make text black or white for legibility.</a:t>
            </a:r>
          </a:p>
        </p:txBody>
      </p:sp>
      <p:pic>
        <p:nvPicPr>
          <p:cNvPr id="31" name="Purdue Logo" descr="Purdue Logo">
            <a:extLst>
              <a:ext uri="{FF2B5EF4-FFF2-40B4-BE49-F238E27FC236}">
                <a16:creationId xmlns:a16="http://schemas.microsoft.com/office/drawing/2014/main" id="{5776162E-C11B-0945-A3D0-13135D39C15E}"/>
              </a:ext>
            </a:extLst>
          </p:cNvPr>
          <p:cNvPicPr>
            <a:picLocks noChangeAspect="1"/>
          </p:cNvPicPr>
          <p:nvPr/>
        </p:nvPicPr>
        <p:blipFill>
          <a:blip r:embed="rId2"/>
          <a:stretch>
            <a:fillRect/>
          </a:stretch>
        </p:blipFill>
        <p:spPr>
          <a:xfrm>
            <a:off x="383868" y="6059042"/>
            <a:ext cx="1908400" cy="341599"/>
          </a:xfrm>
          <a:prstGeom prst="rect">
            <a:avLst/>
          </a:prstGeom>
        </p:spPr>
      </p:pic>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3"/>
          <a:stretch>
            <a:fillRect/>
          </a:stretch>
        </p:blipFill>
        <p:spPr>
          <a:xfrm>
            <a:off x="7366000" y="0"/>
            <a:ext cx="17780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7524207" y="6202177"/>
            <a:ext cx="856700" cy="323968"/>
          </a:xfrm>
        </p:spPr>
        <p:txBody>
          <a:bodyPr/>
          <a:lstStyle>
            <a:lvl1pPr>
              <a:defRPr>
                <a:solidFill>
                  <a:schemeClr val="accent4">
                    <a:alpha val="70000"/>
                  </a:schemeClr>
                </a:solidFill>
              </a:defRPr>
            </a:lvl1pPr>
          </a:lstStyle>
          <a:p>
            <a:fld id="{049DC8E1-D369-0F48-9062-BB068AFD07CE}" type="datetime1">
              <a:rPr lang="en-US" smtClean="0"/>
              <a:pPr/>
              <a:t>4/19/2023</a:t>
            </a:fld>
            <a:endParaRPr lang="en-US"/>
          </a:p>
        </p:txBody>
      </p:sp>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p15:clr>
            <a:srgbClr val="FBAE40"/>
          </p15:clr>
        </p15:guide>
        <p15:guide id="8" orient="horz" pos="192">
          <p15:clr>
            <a:srgbClr val="FBAE40"/>
          </p15:clr>
        </p15:guide>
        <p15:guide id="9" pos="2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United Sans Rg Md" pitchFamily="50"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7" y="2706475"/>
            <a:ext cx="5171597"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pic>
        <p:nvPicPr>
          <p:cNvPr id="32" name="Purdue Logo" descr="Purdue Logo">
            <a:extLst>
              <a:ext uri="{FF2B5EF4-FFF2-40B4-BE49-F238E27FC236}">
                <a16:creationId xmlns:a16="http://schemas.microsoft.com/office/drawing/2014/main" id="{25D3AC7F-20A7-5D42-9A16-9813B5031FF5}"/>
              </a:ext>
            </a:extLst>
          </p:cNvPr>
          <p:cNvPicPr>
            <a:picLocks noChangeAspect="1"/>
          </p:cNvPicPr>
          <p:nvPr/>
        </p:nvPicPr>
        <p:blipFill>
          <a:blip r:embed="rId2"/>
          <a:stretch>
            <a:fillRect/>
          </a:stretch>
        </p:blipFill>
        <p:spPr>
          <a:xfrm>
            <a:off x="383868" y="6059042"/>
            <a:ext cx="1908400" cy="341599"/>
          </a:xfrm>
          <a:prstGeom prst="rect">
            <a:avLst/>
          </a:prstGeom>
        </p:spPr>
      </p:pic>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3"/>
          <a:stretch>
            <a:fillRect/>
          </a:stretch>
        </p:blipFill>
        <p:spPr>
          <a:xfrm>
            <a:off x="7366000" y="0"/>
            <a:ext cx="1778000" cy="6858000"/>
          </a:xfrm>
          <a:prstGeom prst="rect">
            <a:avLst/>
          </a:prstGeom>
        </p:spPr>
      </p:pic>
      <p:sp>
        <p:nvSpPr>
          <p:cNvPr id="25" name="Date">
            <a:extLst>
              <a:ext uri="{FF2B5EF4-FFF2-40B4-BE49-F238E27FC236}">
                <a16:creationId xmlns:a16="http://schemas.microsoft.com/office/drawing/2014/main" id="{A7492D50-D618-9F40-B9F2-9B08441829B8}"/>
              </a:ext>
            </a:extLst>
          </p:cNvPr>
          <p:cNvSpPr>
            <a:spLocks noGrp="1"/>
          </p:cNvSpPr>
          <p:nvPr>
            <p:ph type="dt" sz="half" idx="10"/>
          </p:nvPr>
        </p:nvSpPr>
        <p:spPr>
          <a:xfrm>
            <a:off x="7615646" y="6202177"/>
            <a:ext cx="765261" cy="323968"/>
          </a:xfrm>
        </p:spPr>
        <p:txBody>
          <a:bodyPr/>
          <a:lstStyle>
            <a:lvl1pPr>
              <a:defRPr>
                <a:solidFill>
                  <a:schemeClr val="accent4">
                    <a:alpha val="70000"/>
                  </a:schemeClr>
                </a:solidFill>
              </a:defRPr>
            </a:lvl1pPr>
          </a:lstStyle>
          <a:p>
            <a:fld id="{049DC8E1-D369-0F48-9062-BB068AFD07CE}" type="datetime1">
              <a:rPr lang="en-US" smtClean="0"/>
              <a:pPr/>
              <a:t>4/19/2023</a:t>
            </a:fld>
            <a:endParaRPr lang="en-US"/>
          </a:p>
        </p:txBody>
      </p:sp>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p15:clr>
            <a:srgbClr val="FBAE40"/>
          </p15:clr>
        </p15:guide>
        <p15:guide id="8" orient="horz" pos="14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089144" y="1557666"/>
            <a:ext cx="5500897"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107311" y="2578489"/>
            <a:ext cx="5500891"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pic>
        <p:nvPicPr>
          <p:cNvPr id="26" name="Purdue Logo" descr="Purdue Logo">
            <a:extLst>
              <a:ext uri="{FF2B5EF4-FFF2-40B4-BE49-F238E27FC236}">
                <a16:creationId xmlns:a16="http://schemas.microsoft.com/office/drawing/2014/main" id="{9B76C55F-AF8B-C44C-A4FF-D099B1735D66}"/>
              </a:ext>
            </a:extLst>
          </p:cNvPr>
          <p:cNvPicPr>
            <a:picLocks noChangeAspect="1"/>
          </p:cNvPicPr>
          <p:nvPr/>
        </p:nvPicPr>
        <p:blipFill>
          <a:blip r:embed="rId2"/>
          <a:stretch>
            <a:fillRect/>
          </a:stretch>
        </p:blipFill>
        <p:spPr>
          <a:xfrm>
            <a:off x="383868" y="6059042"/>
            <a:ext cx="1908400" cy="341599"/>
          </a:xfrm>
          <a:prstGeom prst="rect">
            <a:avLst/>
          </a:prstGeom>
        </p:spPr>
      </p:pic>
      <p:pic>
        <p:nvPicPr>
          <p:cNvPr id="21" name="Black Triangle">
            <a:extLst>
              <a:ext uri="{FF2B5EF4-FFF2-40B4-BE49-F238E27FC236}">
                <a16:creationId xmlns:a16="http://schemas.microsoft.com/office/drawing/2014/main" id="{237F821D-D4B4-C442-814B-E1605BD7539E}"/>
              </a:ext>
            </a:extLst>
          </p:cNvPr>
          <p:cNvPicPr>
            <a:picLocks noChangeAspect="1"/>
          </p:cNvPicPr>
          <p:nvPr/>
        </p:nvPicPr>
        <p:blipFill>
          <a:blip r:embed="rId3"/>
          <a:stretch>
            <a:fillRect/>
          </a:stretch>
        </p:blipFill>
        <p:spPr>
          <a:xfrm>
            <a:off x="7366000" y="0"/>
            <a:ext cx="1778000" cy="6858000"/>
          </a:xfrm>
          <a:prstGeom prst="rect">
            <a:avLst/>
          </a:prstGeom>
        </p:spPr>
      </p:pic>
      <p:sp>
        <p:nvSpPr>
          <p:cNvPr id="22" name="Date">
            <a:extLst>
              <a:ext uri="{FF2B5EF4-FFF2-40B4-BE49-F238E27FC236}">
                <a16:creationId xmlns:a16="http://schemas.microsoft.com/office/drawing/2014/main" id="{F8CD2E15-DFA2-0F4C-8839-A9AD4504A2B8}"/>
              </a:ext>
            </a:extLst>
          </p:cNvPr>
          <p:cNvSpPr>
            <a:spLocks noGrp="1"/>
          </p:cNvSpPr>
          <p:nvPr>
            <p:ph type="dt" sz="half" idx="10"/>
          </p:nvPr>
        </p:nvSpPr>
        <p:spPr>
          <a:xfrm>
            <a:off x="7563394" y="6202177"/>
            <a:ext cx="817513" cy="323968"/>
          </a:xfrm>
        </p:spPr>
        <p:txBody>
          <a:bodyPr/>
          <a:lstStyle>
            <a:lvl1pPr>
              <a:defRPr>
                <a:solidFill>
                  <a:schemeClr val="accent4">
                    <a:alpha val="70000"/>
                  </a:schemeClr>
                </a:solidFill>
              </a:defRPr>
            </a:lvl1pPr>
          </a:lstStyle>
          <a:p>
            <a:fld id="{049DC8E1-D369-0F48-9062-BB068AFD07CE}" type="datetime1">
              <a:rPr lang="en-US" smtClean="0"/>
              <a:pPr/>
              <a:t>4/19/2023</a:t>
            </a:fld>
            <a:endParaRPr lang="en-US"/>
          </a:p>
        </p:txBody>
      </p:sp>
      <p:cxnSp>
        <p:nvCxnSpPr>
          <p:cNvPr id="25" name="Line">
            <a:extLst>
              <a:ext uri="{FF2B5EF4-FFF2-40B4-BE49-F238E27FC236}">
                <a16:creationId xmlns:a16="http://schemas.microsoft.com/office/drawing/2014/main" id="{A45DD0F1-B8FD-0047-817A-E2982F127A6A}"/>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15646" y="6202177"/>
            <a:ext cx="765261"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4/19/2023</a:t>
            </a:fld>
            <a:endParaRPr lang="en-US"/>
          </a:p>
        </p:txBody>
      </p:sp>
      <p:sp>
        <p:nvSpPr>
          <p:cNvPr id="5" name="Footer Placeholder 4"/>
          <p:cNvSpPr>
            <a:spLocks noGrp="1"/>
          </p:cNvSpPr>
          <p:nvPr>
            <p:ph type="ftr" sz="quarter" idx="3"/>
          </p:nvPr>
        </p:nvSpPr>
        <p:spPr>
          <a:xfrm>
            <a:off x="853384" y="6219163"/>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cxnSp>
        <p:nvCxnSpPr>
          <p:cNvPr id="16" name="Straight Connector 15">
            <a:extLst>
              <a:ext uri="{FF2B5EF4-FFF2-40B4-BE49-F238E27FC236}">
                <a16:creationId xmlns:a16="http://schemas.microsoft.com/office/drawing/2014/main" id="{8DFF833F-712C-324A-8187-5455C581BDBA}"/>
              </a:ext>
            </a:extLst>
          </p:cNvPr>
          <p:cNvCxnSpPr>
            <a:cxnSpLocks/>
          </p:cNvCxnSpPr>
          <p:nvPr/>
        </p:nvCxnSpPr>
        <p:spPr>
          <a:xfrm>
            <a:off x="8400500"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guide id="3" orient="horz" pos="4056">
          <p15:clr>
            <a:srgbClr val="F26B43"/>
          </p15:clr>
        </p15:guide>
        <p15:guide id="4" orient="horz" pos="393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nms.csail.mit.edu/~stavros/pubs/hstore.pdf" TargetMode="External"/><Relationship Id="rId2" Type="http://schemas.openxmlformats.org/officeDocument/2006/relationships/hyperlink" Target="http://nms.csail.mit.edu/~stavros/pubs/OLTP_sigmod08.pdf" TargetMode="External"/><Relationship Id="rId1" Type="http://schemas.openxmlformats.org/officeDocument/2006/relationships/slideLayout" Target="../slideLayouts/slideLayout3.xml"/><Relationship Id="rId4" Type="http://schemas.openxmlformats.org/officeDocument/2006/relationships/hyperlink" Target="http://sites.computer.org/debull/A13june/VoltDB1.pdf"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aiimpacts.org/trends-in-dram-price-per-gigabyte/" TargetMode="External"/><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nms.csail.mit.edu/~stavros/pubs/OLTP_sigmod08.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hstore.cs.brown.edu/documentation/architecture-overview/"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www.voltactivedata.com/wp-content/uploads/2017/03/lv-technical-note-how-voltdb-does-transactions.pdf"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www.voltactivedata.com/wp-content/uploads/2017/03/lv-technical-note-how-voltdb-does-transactions.pdf" TargetMode="Externa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ww.voltactivedata.com/wp-content/uploads/2017/03/lv-technical-note-how-voltdb-does-transactions.pdf"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voltactivedata.com/wp-content/uploads/2017/03/lv-technical-note-how-voltdb-does-transactions.pdf" TargetMode="External"/></Relationships>
</file>

<file path=ppt/slides/_rels/slide32.xml.rels><?xml version="1.0" encoding="UTF-8" standalone="yes"?>
<Relationships xmlns="http://schemas.openxmlformats.org/package/2006/relationships"><Relationship Id="rId2" Type="http://schemas.openxmlformats.org/officeDocument/2006/relationships/hyperlink" Target="https://docs.oracle.com/en/database/oracle/oracle-database/19/refrn/classes-of-wait-events.html"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s://docs.oracle.com/en/database/oracle/oracle-database/19/refrn/classes-of-wait-events.html"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hyperlink" Target="https://docs.oracle.com/en/database/oracle/oracle-database/19/refrn/classes-of-wait-events.html"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voltactivedata.com/wp-content/uploads/2017/03/lv-technical-note-how-voltdb-does-transactions.pd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virtual-dba.com/platforms/ibm-db2-luw-old/db2-blu/" TargetMode="External"/><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hyperlink" Target="https://www.vldb.org/pvldb/vol6/p1080-barber.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www.vldb.org/pvldb/vol6/p1080-barber.pdf"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6.sv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hyperlink" Target="https://www.javatpoint.com/dbms-b-plus-tree"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hyperlink" Target="https://www.vldb.org/pvldb/vol6/p1080-barber.pdf"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hyperlink" Target="https://www.vldb.org/pvldb/vol6/p1080-barber.pdf"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www.vldb.org/pvldb/vol6/p1080-barber.pdf"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hyperlink" Target="https://www.vldb.org/pvldb/vol6/p1080-barber.pdf"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hyperlink" Target="https://www.vldb.org/pvldb/vol6/p1080-barber.pdf"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hyperlink" Target="https://www.vldb.org/pvldb/vol6/p1080-barber.pdf"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hyperlink" Target="https://www.vldb.org/pvldb/vol6/p1080-barber.pdf"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www.vldb.org/pvldb/vol6/p1080-barber.pdf"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www.vldb.org/pvldb/vol6/p1080-barber.pdf"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hyperlink" Target="https://www.vldb.org/pvldb/vol6/p1080-barber.pdf"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021E30B-3F73-3D4B-B22E-DFCD13F0982C}"/>
              </a:ext>
            </a:extLst>
          </p:cNvPr>
          <p:cNvSpPr>
            <a:spLocks noGrp="1"/>
          </p:cNvSpPr>
          <p:nvPr>
            <p:ph type="subTitle" idx="1"/>
          </p:nvPr>
        </p:nvSpPr>
        <p:spPr>
          <a:xfrm>
            <a:off x="917334" y="1003377"/>
            <a:ext cx="7570884" cy="1477328"/>
          </a:xfrm>
        </p:spPr>
        <p:txBody>
          <a:bodyPr/>
          <a:lstStyle/>
          <a:p>
            <a:r>
              <a:rPr lang="en-US" sz="4800" i="0">
                <a:solidFill>
                  <a:srgbClr val="000000"/>
                </a:solidFill>
                <a:effectLst/>
                <a:latin typeface="+mj-lt"/>
              </a:rPr>
              <a:t>Studying state-of-the-art </a:t>
            </a:r>
            <a:r>
              <a:rPr lang="en-US" sz="4800" i="0">
                <a:solidFill>
                  <a:schemeClr val="accent1">
                    <a:lumMod val="75000"/>
                  </a:schemeClr>
                </a:solidFill>
                <a:effectLst/>
                <a:latin typeface="+mj-lt"/>
              </a:rPr>
              <a:t>HTAP</a:t>
            </a:r>
            <a:r>
              <a:rPr lang="en-US" sz="4800" i="0">
                <a:solidFill>
                  <a:srgbClr val="000000"/>
                </a:solidFill>
                <a:effectLst/>
                <a:latin typeface="+mj-lt"/>
              </a:rPr>
              <a:t> systems</a:t>
            </a:r>
          </a:p>
        </p:txBody>
      </p:sp>
      <p:sp>
        <p:nvSpPr>
          <p:cNvPr id="4" name="Date">
            <a:extLst>
              <a:ext uri="{FF2B5EF4-FFF2-40B4-BE49-F238E27FC236}">
                <a16:creationId xmlns:a16="http://schemas.microsoft.com/office/drawing/2014/main" id="{4EEC893F-2E6E-8648-8011-345CAE3441CC}"/>
              </a:ext>
            </a:extLst>
          </p:cNvPr>
          <p:cNvSpPr>
            <a:spLocks noGrp="1"/>
          </p:cNvSpPr>
          <p:nvPr>
            <p:ph type="dt" sz="half" idx="10"/>
          </p:nvPr>
        </p:nvSpPr>
        <p:spPr>
          <a:xfrm>
            <a:off x="7479459" y="6202177"/>
            <a:ext cx="931201" cy="323968"/>
          </a:xfrm>
        </p:spPr>
        <p:txBody>
          <a:bodyPr/>
          <a:lstStyle/>
          <a:p>
            <a:fld id="{049DC8E1-D369-0F48-9062-BB068AFD07CE}" type="datetime1">
              <a:rPr lang="en-US" smtClean="0"/>
              <a:pPr/>
              <a:t>4/19/2023</a:t>
            </a:fld>
            <a:endParaRPr lang="en-US"/>
          </a:p>
        </p:txBody>
      </p:sp>
      <p:sp>
        <p:nvSpPr>
          <p:cNvPr id="5" name="Slide Number">
            <a:extLst>
              <a:ext uri="{FF2B5EF4-FFF2-40B4-BE49-F238E27FC236}">
                <a16:creationId xmlns:a16="http://schemas.microsoft.com/office/drawing/2014/main" id="{BC6C36F4-D49A-904E-968D-C3A9784ABFE4}"/>
              </a:ext>
            </a:extLst>
          </p:cNvPr>
          <p:cNvSpPr>
            <a:spLocks noGrp="1"/>
          </p:cNvSpPr>
          <p:nvPr>
            <p:ph type="sldNum" sz="quarter" idx="12"/>
          </p:nvPr>
        </p:nvSpPr>
        <p:spPr/>
        <p:txBody>
          <a:bodyPr/>
          <a:lstStyle/>
          <a:p>
            <a:fld id="{8A7A6979-0714-4377-B894-6BE4C2D6E202}" type="slidenum">
              <a:rPr lang="en-US" smtClean="0"/>
              <a:pPr/>
              <a:t>1</a:t>
            </a:fld>
            <a:endParaRPr lang="en-US"/>
          </a:p>
        </p:txBody>
      </p:sp>
      <p:sp>
        <p:nvSpPr>
          <p:cNvPr id="8" name="Subtitle">
            <a:extLst>
              <a:ext uri="{FF2B5EF4-FFF2-40B4-BE49-F238E27FC236}">
                <a16:creationId xmlns:a16="http://schemas.microsoft.com/office/drawing/2014/main" id="{7EDBA08A-CECD-2A18-0B6F-74EAD8787C2B}"/>
              </a:ext>
            </a:extLst>
          </p:cNvPr>
          <p:cNvSpPr txBox="1">
            <a:spLocks/>
          </p:cNvSpPr>
          <p:nvPr/>
        </p:nvSpPr>
        <p:spPr>
          <a:xfrm>
            <a:off x="917334" y="3811965"/>
            <a:ext cx="5322202" cy="10874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b="0">
                <a:solidFill>
                  <a:srgbClr val="000000"/>
                </a:solidFill>
                <a:latin typeface="+mn-lt"/>
              </a:rPr>
              <a:t>- Satya Sai Bharath Vemula</a:t>
            </a:r>
          </a:p>
          <a:p>
            <a:r>
              <a:rPr lang="en-US" sz="1800" b="0">
                <a:solidFill>
                  <a:srgbClr val="000000"/>
                </a:solidFill>
                <a:latin typeface="+mn-lt"/>
              </a:rPr>
              <a:t>- Rwitam Bandyopadhyay</a:t>
            </a:r>
          </a:p>
          <a:p>
            <a:r>
              <a:rPr lang="en-US" sz="1800" b="0">
                <a:solidFill>
                  <a:srgbClr val="000000"/>
                </a:solidFill>
                <a:latin typeface="+mn-lt"/>
              </a:rPr>
              <a:t>- Shubham Pandey</a:t>
            </a:r>
            <a:endParaRPr lang="en-US" sz="1800" b="0">
              <a:latin typeface="+mn-lt"/>
            </a:endParaRPr>
          </a:p>
        </p:txBody>
      </p:sp>
      <p:sp>
        <p:nvSpPr>
          <p:cNvPr id="2" name="TextBox 1">
            <a:extLst>
              <a:ext uri="{FF2B5EF4-FFF2-40B4-BE49-F238E27FC236}">
                <a16:creationId xmlns:a16="http://schemas.microsoft.com/office/drawing/2014/main" id="{23BBB6CE-C7CC-0890-88FA-3CB24BE8299A}"/>
              </a:ext>
            </a:extLst>
          </p:cNvPr>
          <p:cNvSpPr txBox="1"/>
          <p:nvPr/>
        </p:nvSpPr>
        <p:spPr>
          <a:xfrm>
            <a:off x="5635272" y="6133328"/>
            <a:ext cx="1844187" cy="461665"/>
          </a:xfrm>
          <a:prstGeom prst="rect">
            <a:avLst/>
          </a:prstGeom>
          <a:noFill/>
        </p:spPr>
        <p:txBody>
          <a:bodyPr wrap="square" lIns="91440" tIns="45720" rIns="91440" bIns="45720" rtlCol="0" anchor="t">
            <a:spAutoFit/>
          </a:bodyPr>
          <a:lstStyle/>
          <a:p>
            <a:pPr algn="r"/>
            <a:r>
              <a:rPr lang="en-US" sz="2400" b="1">
                <a:solidFill>
                  <a:schemeClr val="accent2"/>
                </a:solidFill>
                <a:latin typeface="+mj-lt"/>
              </a:rPr>
              <a:t>Milestone 3</a:t>
            </a:r>
          </a:p>
        </p:txBody>
      </p:sp>
    </p:spTree>
    <p:extLst>
      <p:ext uri="{BB962C8B-B14F-4D97-AF65-F5344CB8AC3E}">
        <p14:creationId xmlns:p14="http://schemas.microsoft.com/office/powerpoint/2010/main" val="2664743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B1F4408-0323-E8E2-5626-74B3565BBA67}"/>
              </a:ext>
            </a:extLst>
          </p:cNvPr>
          <p:cNvSpPr>
            <a:spLocks noGrp="1"/>
          </p:cNvSpPr>
          <p:nvPr>
            <p:ph type="ctrTitle"/>
          </p:nvPr>
        </p:nvSpPr>
        <p:spPr>
          <a:xfrm>
            <a:off x="128673" y="310280"/>
            <a:ext cx="6925732" cy="512448"/>
          </a:xfrm>
        </p:spPr>
        <p:txBody>
          <a:bodyPr/>
          <a:lstStyle/>
          <a:p>
            <a:r>
              <a:rPr lang="en-US" err="1">
                <a:latin typeface="Acumin Pro ExtraCondensed"/>
              </a:rPr>
              <a:t>SnappyData</a:t>
            </a:r>
            <a:r>
              <a:rPr lang="en-US">
                <a:latin typeface="Acumin Pro ExtraCondensed"/>
              </a:rPr>
              <a:t> </a:t>
            </a:r>
            <a:endParaRPr lang="en-US" err="1"/>
          </a:p>
        </p:txBody>
      </p:sp>
      <p:sp>
        <p:nvSpPr>
          <p:cNvPr id="5" name="Date Placeholder 4">
            <a:extLst>
              <a:ext uri="{FF2B5EF4-FFF2-40B4-BE49-F238E27FC236}">
                <a16:creationId xmlns:a16="http://schemas.microsoft.com/office/drawing/2014/main" id="{35990814-C4C4-1549-0208-2B1EBD8FC23C}"/>
              </a:ext>
            </a:extLst>
          </p:cNvPr>
          <p:cNvSpPr>
            <a:spLocks noGrp="1"/>
          </p:cNvSpPr>
          <p:nvPr>
            <p:ph type="dt" sz="half" idx="2"/>
          </p:nvPr>
        </p:nvSpPr>
        <p:spPr/>
        <p:txBody>
          <a:bodyPr/>
          <a:lstStyle/>
          <a:p>
            <a:fld id="{049DC8E1-D369-0F48-9062-BB068AFD07CE}" type="datetime1">
              <a:rPr lang="en-US" smtClean="0"/>
              <a:pPr/>
              <a:t>4/19/2023</a:t>
            </a:fld>
            <a:endParaRPr lang="en-US"/>
          </a:p>
        </p:txBody>
      </p:sp>
      <p:sp>
        <p:nvSpPr>
          <p:cNvPr id="6" name="Slide Number Placeholder 5">
            <a:extLst>
              <a:ext uri="{FF2B5EF4-FFF2-40B4-BE49-F238E27FC236}">
                <a16:creationId xmlns:a16="http://schemas.microsoft.com/office/drawing/2014/main" id="{436EE1D6-2478-FF2F-7122-AC75D6E50625}"/>
              </a:ext>
            </a:extLst>
          </p:cNvPr>
          <p:cNvSpPr>
            <a:spLocks noGrp="1"/>
          </p:cNvSpPr>
          <p:nvPr>
            <p:ph type="sldNum" sz="quarter" idx="4"/>
          </p:nvPr>
        </p:nvSpPr>
        <p:spPr/>
        <p:txBody>
          <a:bodyPr/>
          <a:lstStyle/>
          <a:p>
            <a:fld id="{8A7A6979-0714-4377-B894-6BE4C2D6E202}" type="slidenum">
              <a:rPr lang="en-US" smtClean="0"/>
              <a:pPr/>
              <a:t>10</a:t>
            </a:fld>
            <a:endParaRPr lang="en-US"/>
          </a:p>
        </p:txBody>
      </p:sp>
      <p:sp>
        <p:nvSpPr>
          <p:cNvPr id="4" name="Subtitle 2">
            <a:extLst>
              <a:ext uri="{FF2B5EF4-FFF2-40B4-BE49-F238E27FC236}">
                <a16:creationId xmlns:a16="http://schemas.microsoft.com/office/drawing/2014/main" id="{1A290363-19B9-DA82-9EB4-1AF4C99C4460}"/>
              </a:ext>
            </a:extLst>
          </p:cNvPr>
          <p:cNvSpPr>
            <a:spLocks noGrp="1"/>
          </p:cNvSpPr>
          <p:nvPr>
            <p:ph type="subTitle" idx="1"/>
          </p:nvPr>
        </p:nvSpPr>
        <p:spPr>
          <a:xfrm>
            <a:off x="231388" y="1164191"/>
            <a:ext cx="5491495" cy="338554"/>
          </a:xfrm>
        </p:spPr>
        <p:txBody>
          <a:bodyPr/>
          <a:lstStyle/>
          <a:p>
            <a:r>
              <a:rPr lang="en-US">
                <a:latin typeface="Acumin Pro SemiCondensed"/>
              </a:rPr>
              <a:t>Spark Architecture</a:t>
            </a:r>
            <a:endParaRPr lang="en-US"/>
          </a:p>
        </p:txBody>
      </p:sp>
      <p:pic>
        <p:nvPicPr>
          <p:cNvPr id="3" name="Picture 7" descr="Diagram&#10;&#10;Description automatically generated">
            <a:extLst>
              <a:ext uri="{FF2B5EF4-FFF2-40B4-BE49-F238E27FC236}">
                <a16:creationId xmlns:a16="http://schemas.microsoft.com/office/drawing/2014/main" id="{4BCEB31A-4A3D-4D5D-653E-743336283919}"/>
              </a:ext>
            </a:extLst>
          </p:cNvPr>
          <p:cNvPicPr>
            <a:picLocks noChangeAspect="1"/>
          </p:cNvPicPr>
          <p:nvPr/>
        </p:nvPicPr>
        <p:blipFill>
          <a:blip r:embed="rId2"/>
          <a:stretch>
            <a:fillRect/>
          </a:stretch>
        </p:blipFill>
        <p:spPr>
          <a:xfrm>
            <a:off x="830510" y="1502229"/>
            <a:ext cx="7147419" cy="4105211"/>
          </a:xfrm>
          <a:prstGeom prst="rect">
            <a:avLst/>
          </a:prstGeom>
        </p:spPr>
      </p:pic>
      <p:sp>
        <p:nvSpPr>
          <p:cNvPr id="8" name="TextBox 7">
            <a:extLst>
              <a:ext uri="{FF2B5EF4-FFF2-40B4-BE49-F238E27FC236}">
                <a16:creationId xmlns:a16="http://schemas.microsoft.com/office/drawing/2014/main" id="{A3F56696-C00F-D939-1B68-A0DDA6CE2398}"/>
              </a:ext>
            </a:extLst>
          </p:cNvPr>
          <p:cNvSpPr txBox="1"/>
          <p:nvPr/>
        </p:nvSpPr>
        <p:spPr>
          <a:xfrm>
            <a:off x="2368211" y="6147253"/>
            <a:ext cx="5386977" cy="338554"/>
          </a:xfrm>
          <a:prstGeom prst="rect">
            <a:avLst/>
          </a:prstGeom>
          <a:noFill/>
        </p:spPr>
        <p:txBody>
          <a:bodyPr wrap="square" lIns="91440" tIns="45720" rIns="91440" bIns="45720" anchor="t">
            <a:spAutoFit/>
          </a:bodyPr>
          <a:lstStyle/>
          <a:p>
            <a:r>
              <a:rPr lang="en-IN" sz="800"/>
              <a:t>Source: </a:t>
            </a:r>
            <a:r>
              <a:rPr lang="en-IN" sz="800">
                <a:ea typeface="+mn-lt"/>
                <a:cs typeface="+mn-lt"/>
              </a:rPr>
              <a:t>https://www.analyticsvidhya.com/blog/2020/11/data-engineering-for-beginners-get-acquainted-with-the-spark-architecture/</a:t>
            </a:r>
            <a:endParaRPr lang="en-US" sz="800">
              <a:ea typeface="+mn-lt"/>
              <a:cs typeface="+mn-lt"/>
            </a:endParaRPr>
          </a:p>
        </p:txBody>
      </p:sp>
    </p:spTree>
    <p:extLst>
      <p:ext uri="{BB962C8B-B14F-4D97-AF65-F5344CB8AC3E}">
        <p14:creationId xmlns:p14="http://schemas.microsoft.com/office/powerpoint/2010/main" val="2959841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B1F4408-0323-E8E2-5626-74B3565BBA67}"/>
              </a:ext>
            </a:extLst>
          </p:cNvPr>
          <p:cNvSpPr>
            <a:spLocks noGrp="1"/>
          </p:cNvSpPr>
          <p:nvPr>
            <p:ph type="ctrTitle"/>
          </p:nvPr>
        </p:nvSpPr>
        <p:spPr>
          <a:xfrm>
            <a:off x="128673" y="310280"/>
            <a:ext cx="6925732" cy="498598"/>
          </a:xfrm>
        </p:spPr>
        <p:txBody>
          <a:bodyPr/>
          <a:lstStyle/>
          <a:p>
            <a:r>
              <a:rPr lang="en-US" err="1">
                <a:latin typeface="Acumin Pro ExtraCondensed"/>
              </a:rPr>
              <a:t>SnappyData</a:t>
            </a:r>
            <a:endParaRPr lang="en-US" err="1"/>
          </a:p>
        </p:txBody>
      </p:sp>
      <p:sp>
        <p:nvSpPr>
          <p:cNvPr id="5" name="Date Placeholder 4">
            <a:extLst>
              <a:ext uri="{FF2B5EF4-FFF2-40B4-BE49-F238E27FC236}">
                <a16:creationId xmlns:a16="http://schemas.microsoft.com/office/drawing/2014/main" id="{35990814-C4C4-1549-0208-2B1EBD8FC23C}"/>
              </a:ext>
            </a:extLst>
          </p:cNvPr>
          <p:cNvSpPr>
            <a:spLocks noGrp="1"/>
          </p:cNvSpPr>
          <p:nvPr>
            <p:ph type="dt" sz="half" idx="2"/>
          </p:nvPr>
        </p:nvSpPr>
        <p:spPr/>
        <p:txBody>
          <a:bodyPr/>
          <a:lstStyle/>
          <a:p>
            <a:fld id="{049DC8E1-D369-0F48-9062-BB068AFD07CE}" type="datetime1">
              <a:rPr lang="en-US" smtClean="0"/>
              <a:pPr/>
              <a:t>4/19/2023</a:t>
            </a:fld>
            <a:endParaRPr lang="en-US"/>
          </a:p>
        </p:txBody>
      </p:sp>
      <p:sp>
        <p:nvSpPr>
          <p:cNvPr id="6" name="Slide Number Placeholder 5">
            <a:extLst>
              <a:ext uri="{FF2B5EF4-FFF2-40B4-BE49-F238E27FC236}">
                <a16:creationId xmlns:a16="http://schemas.microsoft.com/office/drawing/2014/main" id="{436EE1D6-2478-FF2F-7122-AC75D6E50625}"/>
              </a:ext>
            </a:extLst>
          </p:cNvPr>
          <p:cNvSpPr>
            <a:spLocks noGrp="1"/>
          </p:cNvSpPr>
          <p:nvPr>
            <p:ph type="sldNum" sz="quarter" idx="4"/>
          </p:nvPr>
        </p:nvSpPr>
        <p:spPr/>
        <p:txBody>
          <a:bodyPr/>
          <a:lstStyle/>
          <a:p>
            <a:fld id="{8A7A6979-0714-4377-B894-6BE4C2D6E202}" type="slidenum">
              <a:rPr lang="en-US" dirty="0" smtClean="0"/>
              <a:pPr/>
              <a:t>11</a:t>
            </a:fld>
            <a:endParaRPr lang="en-US"/>
          </a:p>
        </p:txBody>
      </p:sp>
      <p:pic>
        <p:nvPicPr>
          <p:cNvPr id="2" name="Picture 2" descr="Diagram&#10;&#10;Description automatically generated">
            <a:extLst>
              <a:ext uri="{FF2B5EF4-FFF2-40B4-BE49-F238E27FC236}">
                <a16:creationId xmlns:a16="http://schemas.microsoft.com/office/drawing/2014/main" id="{51502AE2-8631-501E-3F7A-0906268EAEC7}"/>
              </a:ext>
            </a:extLst>
          </p:cNvPr>
          <p:cNvPicPr>
            <a:picLocks noChangeAspect="1"/>
          </p:cNvPicPr>
          <p:nvPr/>
        </p:nvPicPr>
        <p:blipFill>
          <a:blip r:embed="rId2"/>
          <a:stretch>
            <a:fillRect/>
          </a:stretch>
        </p:blipFill>
        <p:spPr>
          <a:xfrm>
            <a:off x="667264" y="1815250"/>
            <a:ext cx="7597640" cy="3686465"/>
          </a:xfrm>
          <a:prstGeom prst="rect">
            <a:avLst/>
          </a:prstGeom>
        </p:spPr>
      </p:pic>
      <p:sp>
        <p:nvSpPr>
          <p:cNvPr id="4" name="TextBox 3">
            <a:extLst>
              <a:ext uri="{FF2B5EF4-FFF2-40B4-BE49-F238E27FC236}">
                <a16:creationId xmlns:a16="http://schemas.microsoft.com/office/drawing/2014/main" id="{646CC77C-E648-9A91-BC70-04553C173415}"/>
              </a:ext>
            </a:extLst>
          </p:cNvPr>
          <p:cNvSpPr txBox="1"/>
          <p:nvPr/>
        </p:nvSpPr>
        <p:spPr>
          <a:xfrm>
            <a:off x="2368211" y="6147253"/>
            <a:ext cx="5386977" cy="215444"/>
          </a:xfrm>
          <a:prstGeom prst="rect">
            <a:avLst/>
          </a:prstGeom>
          <a:noFill/>
        </p:spPr>
        <p:txBody>
          <a:bodyPr wrap="square" lIns="91440" tIns="45720" rIns="91440" bIns="45720" anchor="t">
            <a:spAutoFit/>
          </a:bodyPr>
          <a:lstStyle/>
          <a:p>
            <a:r>
              <a:rPr lang="en-IN" sz="800"/>
              <a:t>Source: </a:t>
            </a:r>
            <a:r>
              <a:rPr lang="en-IN" sz="800">
                <a:ea typeface="+mn-lt"/>
                <a:cs typeface="+mn-lt"/>
              </a:rPr>
              <a:t>https://www.cidrdb.org/cidr2017/slides/p28-mozafari-cidr17-slides.pdf</a:t>
            </a:r>
            <a:endParaRPr lang="en-US" sz="800">
              <a:ea typeface="+mn-lt"/>
              <a:cs typeface="+mn-lt"/>
            </a:endParaRPr>
          </a:p>
        </p:txBody>
      </p:sp>
      <p:sp>
        <p:nvSpPr>
          <p:cNvPr id="8" name="Subtitle 2">
            <a:extLst>
              <a:ext uri="{FF2B5EF4-FFF2-40B4-BE49-F238E27FC236}">
                <a16:creationId xmlns:a16="http://schemas.microsoft.com/office/drawing/2014/main" id="{B5805C60-4E7B-5C86-28FA-D33A76E57EEB}"/>
              </a:ext>
            </a:extLst>
          </p:cNvPr>
          <p:cNvSpPr>
            <a:spLocks noGrp="1"/>
          </p:cNvSpPr>
          <p:nvPr>
            <p:ph type="subTitle" idx="1"/>
          </p:nvPr>
        </p:nvSpPr>
        <p:spPr>
          <a:xfrm>
            <a:off x="231388" y="1164191"/>
            <a:ext cx="5491495" cy="341599"/>
          </a:xfrm>
        </p:spPr>
        <p:txBody>
          <a:bodyPr/>
          <a:lstStyle/>
          <a:p>
            <a:r>
              <a:rPr lang="en-US">
                <a:latin typeface="Acumin Pro SemiCondensed"/>
              </a:rPr>
              <a:t>Traditional Spark</a:t>
            </a:r>
            <a:endParaRPr lang="en-US"/>
          </a:p>
        </p:txBody>
      </p:sp>
    </p:spTree>
    <p:extLst>
      <p:ext uri="{BB962C8B-B14F-4D97-AF65-F5344CB8AC3E}">
        <p14:creationId xmlns:p14="http://schemas.microsoft.com/office/powerpoint/2010/main" val="3695717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B1F4408-0323-E8E2-5626-74B3565BBA67}"/>
              </a:ext>
            </a:extLst>
          </p:cNvPr>
          <p:cNvSpPr>
            <a:spLocks noGrp="1"/>
          </p:cNvSpPr>
          <p:nvPr>
            <p:ph type="ctrTitle"/>
          </p:nvPr>
        </p:nvSpPr>
        <p:spPr>
          <a:xfrm>
            <a:off x="128673" y="310280"/>
            <a:ext cx="6925732" cy="512448"/>
          </a:xfrm>
        </p:spPr>
        <p:txBody>
          <a:bodyPr/>
          <a:lstStyle/>
          <a:p>
            <a:r>
              <a:rPr lang="en-US" err="1">
                <a:latin typeface="Acumin Pro ExtraCondensed"/>
              </a:rPr>
              <a:t>SnappyData</a:t>
            </a:r>
            <a:r>
              <a:rPr lang="en-US">
                <a:latin typeface="Acumin Pro ExtraCondensed"/>
              </a:rPr>
              <a:t> </a:t>
            </a:r>
            <a:endParaRPr lang="en-US" err="1"/>
          </a:p>
        </p:txBody>
      </p:sp>
      <p:sp>
        <p:nvSpPr>
          <p:cNvPr id="5" name="Date Placeholder 4">
            <a:extLst>
              <a:ext uri="{FF2B5EF4-FFF2-40B4-BE49-F238E27FC236}">
                <a16:creationId xmlns:a16="http://schemas.microsoft.com/office/drawing/2014/main" id="{35990814-C4C4-1549-0208-2B1EBD8FC23C}"/>
              </a:ext>
            </a:extLst>
          </p:cNvPr>
          <p:cNvSpPr>
            <a:spLocks noGrp="1"/>
          </p:cNvSpPr>
          <p:nvPr>
            <p:ph type="dt" sz="half" idx="2"/>
          </p:nvPr>
        </p:nvSpPr>
        <p:spPr/>
        <p:txBody>
          <a:bodyPr/>
          <a:lstStyle/>
          <a:p>
            <a:fld id="{049DC8E1-D369-0F48-9062-BB068AFD07CE}" type="datetime1">
              <a:rPr lang="en-US" smtClean="0"/>
              <a:pPr/>
              <a:t>4/19/2023</a:t>
            </a:fld>
            <a:endParaRPr lang="en-US"/>
          </a:p>
        </p:txBody>
      </p:sp>
      <p:sp>
        <p:nvSpPr>
          <p:cNvPr id="6" name="Slide Number Placeholder 5">
            <a:extLst>
              <a:ext uri="{FF2B5EF4-FFF2-40B4-BE49-F238E27FC236}">
                <a16:creationId xmlns:a16="http://schemas.microsoft.com/office/drawing/2014/main" id="{436EE1D6-2478-FF2F-7122-AC75D6E50625}"/>
              </a:ext>
            </a:extLst>
          </p:cNvPr>
          <p:cNvSpPr>
            <a:spLocks noGrp="1"/>
          </p:cNvSpPr>
          <p:nvPr>
            <p:ph type="sldNum" sz="quarter" idx="4"/>
          </p:nvPr>
        </p:nvSpPr>
        <p:spPr/>
        <p:txBody>
          <a:bodyPr/>
          <a:lstStyle/>
          <a:p>
            <a:fld id="{8A7A6979-0714-4377-B894-6BE4C2D6E202}" type="slidenum">
              <a:rPr lang="en-US" smtClean="0"/>
              <a:pPr/>
              <a:t>12</a:t>
            </a:fld>
            <a:endParaRPr lang="en-US"/>
          </a:p>
        </p:txBody>
      </p:sp>
      <p:pic>
        <p:nvPicPr>
          <p:cNvPr id="2" name="Picture 2" descr="Diagram&#10;&#10;Description automatically generated">
            <a:extLst>
              <a:ext uri="{FF2B5EF4-FFF2-40B4-BE49-F238E27FC236}">
                <a16:creationId xmlns:a16="http://schemas.microsoft.com/office/drawing/2014/main" id="{243EBEC4-071F-E588-4FE9-FEE39F4B8C1F}"/>
              </a:ext>
            </a:extLst>
          </p:cNvPr>
          <p:cNvPicPr>
            <a:picLocks noChangeAspect="1"/>
          </p:cNvPicPr>
          <p:nvPr/>
        </p:nvPicPr>
        <p:blipFill>
          <a:blip r:embed="rId2"/>
          <a:stretch>
            <a:fillRect/>
          </a:stretch>
        </p:blipFill>
        <p:spPr>
          <a:xfrm>
            <a:off x="1020315" y="2014269"/>
            <a:ext cx="7226938" cy="3650302"/>
          </a:xfrm>
          <a:prstGeom prst="rect">
            <a:avLst/>
          </a:prstGeom>
        </p:spPr>
      </p:pic>
      <p:sp>
        <p:nvSpPr>
          <p:cNvPr id="4" name="Subtitle 2">
            <a:extLst>
              <a:ext uri="{FF2B5EF4-FFF2-40B4-BE49-F238E27FC236}">
                <a16:creationId xmlns:a16="http://schemas.microsoft.com/office/drawing/2014/main" id="{1A290363-19B9-DA82-9EB4-1AF4C99C4460}"/>
              </a:ext>
            </a:extLst>
          </p:cNvPr>
          <p:cNvSpPr>
            <a:spLocks noGrp="1"/>
          </p:cNvSpPr>
          <p:nvPr>
            <p:ph type="subTitle" idx="1"/>
          </p:nvPr>
        </p:nvSpPr>
        <p:spPr>
          <a:xfrm>
            <a:off x="231388" y="1164191"/>
            <a:ext cx="5491495" cy="338554"/>
          </a:xfrm>
        </p:spPr>
        <p:txBody>
          <a:bodyPr/>
          <a:lstStyle/>
          <a:p>
            <a:r>
              <a:rPr lang="en-US">
                <a:latin typeface="Acumin Pro SemiCondensed"/>
              </a:rPr>
              <a:t>Spark Architecture</a:t>
            </a:r>
            <a:endParaRPr lang="en-US"/>
          </a:p>
        </p:txBody>
      </p:sp>
      <p:sp>
        <p:nvSpPr>
          <p:cNvPr id="8" name="TextBox 7">
            <a:extLst>
              <a:ext uri="{FF2B5EF4-FFF2-40B4-BE49-F238E27FC236}">
                <a16:creationId xmlns:a16="http://schemas.microsoft.com/office/drawing/2014/main" id="{562AF519-2EBA-75D9-D112-99B9F8F0F402}"/>
              </a:ext>
            </a:extLst>
          </p:cNvPr>
          <p:cNvSpPr txBox="1"/>
          <p:nvPr/>
        </p:nvSpPr>
        <p:spPr>
          <a:xfrm>
            <a:off x="2368211" y="6147253"/>
            <a:ext cx="5386977" cy="215444"/>
          </a:xfrm>
          <a:prstGeom prst="rect">
            <a:avLst/>
          </a:prstGeom>
          <a:noFill/>
        </p:spPr>
        <p:txBody>
          <a:bodyPr wrap="square" lIns="91440" tIns="45720" rIns="91440" bIns="45720" anchor="t">
            <a:spAutoFit/>
          </a:bodyPr>
          <a:lstStyle/>
          <a:p>
            <a:r>
              <a:rPr lang="en-IN" sz="800"/>
              <a:t>Source: </a:t>
            </a:r>
            <a:r>
              <a:rPr lang="en-IN" sz="800">
                <a:ea typeface="+mn-lt"/>
                <a:cs typeface="+mn-lt"/>
              </a:rPr>
              <a:t>https://www.cidrdb.org/cidr2017/slides/p28-mozafari-cidr17-slides.pdf</a:t>
            </a:r>
            <a:endParaRPr lang="en-US" sz="800">
              <a:ea typeface="+mn-lt"/>
              <a:cs typeface="+mn-lt"/>
            </a:endParaRPr>
          </a:p>
        </p:txBody>
      </p:sp>
    </p:spTree>
    <p:extLst>
      <p:ext uri="{BB962C8B-B14F-4D97-AF65-F5344CB8AC3E}">
        <p14:creationId xmlns:p14="http://schemas.microsoft.com/office/powerpoint/2010/main" val="1941547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B1F4408-0323-E8E2-5626-74B3565BBA67}"/>
              </a:ext>
            </a:extLst>
          </p:cNvPr>
          <p:cNvSpPr>
            <a:spLocks noGrp="1"/>
          </p:cNvSpPr>
          <p:nvPr>
            <p:ph type="ctrTitle"/>
          </p:nvPr>
        </p:nvSpPr>
        <p:spPr>
          <a:xfrm>
            <a:off x="128673" y="310280"/>
            <a:ext cx="6925732" cy="512448"/>
          </a:xfrm>
        </p:spPr>
        <p:txBody>
          <a:bodyPr/>
          <a:lstStyle/>
          <a:p>
            <a:r>
              <a:rPr lang="en-US" err="1">
                <a:latin typeface="Acumin Pro ExtraCondensed"/>
              </a:rPr>
              <a:t>SnappyData</a:t>
            </a:r>
            <a:endParaRPr lang="en-US" err="1"/>
          </a:p>
        </p:txBody>
      </p:sp>
      <p:sp>
        <p:nvSpPr>
          <p:cNvPr id="5" name="Date Placeholder 4">
            <a:extLst>
              <a:ext uri="{FF2B5EF4-FFF2-40B4-BE49-F238E27FC236}">
                <a16:creationId xmlns:a16="http://schemas.microsoft.com/office/drawing/2014/main" id="{35990814-C4C4-1549-0208-2B1EBD8FC23C}"/>
              </a:ext>
            </a:extLst>
          </p:cNvPr>
          <p:cNvSpPr>
            <a:spLocks noGrp="1"/>
          </p:cNvSpPr>
          <p:nvPr>
            <p:ph type="dt" sz="half" idx="2"/>
          </p:nvPr>
        </p:nvSpPr>
        <p:spPr/>
        <p:txBody>
          <a:bodyPr/>
          <a:lstStyle/>
          <a:p>
            <a:fld id="{049DC8E1-D369-0F48-9062-BB068AFD07CE}" type="datetime1">
              <a:rPr lang="en-US" smtClean="0"/>
              <a:pPr/>
              <a:t>4/19/2023</a:t>
            </a:fld>
            <a:endParaRPr lang="en-US"/>
          </a:p>
        </p:txBody>
      </p:sp>
      <p:sp>
        <p:nvSpPr>
          <p:cNvPr id="6" name="Slide Number Placeholder 5">
            <a:extLst>
              <a:ext uri="{FF2B5EF4-FFF2-40B4-BE49-F238E27FC236}">
                <a16:creationId xmlns:a16="http://schemas.microsoft.com/office/drawing/2014/main" id="{436EE1D6-2478-FF2F-7122-AC75D6E50625}"/>
              </a:ext>
            </a:extLst>
          </p:cNvPr>
          <p:cNvSpPr>
            <a:spLocks noGrp="1"/>
          </p:cNvSpPr>
          <p:nvPr>
            <p:ph type="sldNum" sz="quarter" idx="4"/>
          </p:nvPr>
        </p:nvSpPr>
        <p:spPr/>
        <p:txBody>
          <a:bodyPr/>
          <a:lstStyle/>
          <a:p>
            <a:fld id="{8A7A6979-0714-4377-B894-6BE4C2D6E202}" type="slidenum">
              <a:rPr lang="en-US" smtClean="0"/>
              <a:pPr/>
              <a:t>13</a:t>
            </a:fld>
            <a:endParaRPr lang="en-US"/>
          </a:p>
        </p:txBody>
      </p:sp>
      <p:sp>
        <p:nvSpPr>
          <p:cNvPr id="4" name="TextBox 3">
            <a:extLst>
              <a:ext uri="{FF2B5EF4-FFF2-40B4-BE49-F238E27FC236}">
                <a16:creationId xmlns:a16="http://schemas.microsoft.com/office/drawing/2014/main" id="{89C7791A-6081-268C-73A5-2097BDA22AB8}"/>
              </a:ext>
            </a:extLst>
          </p:cNvPr>
          <p:cNvSpPr txBox="1"/>
          <p:nvPr/>
        </p:nvSpPr>
        <p:spPr>
          <a:xfrm>
            <a:off x="2368211" y="6147253"/>
            <a:ext cx="5386977" cy="215444"/>
          </a:xfrm>
          <a:prstGeom prst="rect">
            <a:avLst/>
          </a:prstGeom>
          <a:noFill/>
        </p:spPr>
        <p:txBody>
          <a:bodyPr wrap="square" lIns="91440" tIns="45720" rIns="91440" bIns="45720" anchor="t">
            <a:spAutoFit/>
          </a:bodyPr>
          <a:lstStyle/>
          <a:p>
            <a:r>
              <a:rPr lang="en-IN" sz="800"/>
              <a:t>Source: </a:t>
            </a:r>
            <a:r>
              <a:rPr lang="en-IN" sz="800">
                <a:ea typeface="+mn-lt"/>
                <a:cs typeface="+mn-lt"/>
              </a:rPr>
              <a:t>https://www.cidrdb.org/cidr2017/slides/p28-mozafari-cidr17-slides.pdf</a:t>
            </a:r>
            <a:endParaRPr lang="en-US" sz="800">
              <a:ea typeface="+mn-lt"/>
              <a:cs typeface="+mn-lt"/>
            </a:endParaRPr>
          </a:p>
        </p:txBody>
      </p:sp>
      <p:pic>
        <p:nvPicPr>
          <p:cNvPr id="3" name="Picture 7" descr="A picture containing table&#10;&#10;Description automatically generated">
            <a:extLst>
              <a:ext uri="{FF2B5EF4-FFF2-40B4-BE49-F238E27FC236}">
                <a16:creationId xmlns:a16="http://schemas.microsoft.com/office/drawing/2014/main" id="{CBFC6E5B-9906-BAFB-167C-0A8ACE43A7B9}"/>
              </a:ext>
            </a:extLst>
          </p:cNvPr>
          <p:cNvPicPr>
            <a:picLocks noChangeAspect="1"/>
          </p:cNvPicPr>
          <p:nvPr/>
        </p:nvPicPr>
        <p:blipFill>
          <a:blip r:embed="rId2"/>
          <a:stretch>
            <a:fillRect/>
          </a:stretch>
        </p:blipFill>
        <p:spPr>
          <a:xfrm>
            <a:off x="128981" y="1632106"/>
            <a:ext cx="5312329" cy="3292949"/>
          </a:xfrm>
          <a:prstGeom prst="rect">
            <a:avLst/>
          </a:prstGeom>
        </p:spPr>
      </p:pic>
      <p:pic>
        <p:nvPicPr>
          <p:cNvPr id="8" name="Picture 8" descr="Graphical user interface, text, application, email&#10;&#10;Description automatically generated">
            <a:extLst>
              <a:ext uri="{FF2B5EF4-FFF2-40B4-BE49-F238E27FC236}">
                <a16:creationId xmlns:a16="http://schemas.microsoft.com/office/drawing/2014/main" id="{65DF0C1B-9C05-83A7-FF97-74B715202826}"/>
              </a:ext>
            </a:extLst>
          </p:cNvPr>
          <p:cNvPicPr>
            <a:picLocks noChangeAspect="1"/>
          </p:cNvPicPr>
          <p:nvPr/>
        </p:nvPicPr>
        <p:blipFill>
          <a:blip r:embed="rId3"/>
          <a:stretch>
            <a:fillRect/>
          </a:stretch>
        </p:blipFill>
        <p:spPr>
          <a:xfrm>
            <a:off x="5318620" y="2085360"/>
            <a:ext cx="3854741" cy="2509014"/>
          </a:xfrm>
          <a:prstGeom prst="rect">
            <a:avLst/>
          </a:prstGeom>
        </p:spPr>
      </p:pic>
    </p:spTree>
    <p:extLst>
      <p:ext uri="{BB962C8B-B14F-4D97-AF65-F5344CB8AC3E}">
        <p14:creationId xmlns:p14="http://schemas.microsoft.com/office/powerpoint/2010/main" val="3781193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63C35-64DD-729E-A45C-C08141F3590C}"/>
              </a:ext>
            </a:extLst>
          </p:cNvPr>
          <p:cNvSpPr>
            <a:spLocks noGrp="1"/>
          </p:cNvSpPr>
          <p:nvPr>
            <p:ph type="ctrTitle"/>
          </p:nvPr>
        </p:nvSpPr>
        <p:spPr>
          <a:xfrm>
            <a:off x="216936" y="345585"/>
            <a:ext cx="6925732" cy="512448"/>
          </a:xfrm>
        </p:spPr>
        <p:txBody>
          <a:bodyPr/>
          <a:lstStyle/>
          <a:p>
            <a:r>
              <a:rPr lang="en-US" err="1">
                <a:latin typeface="Acumin Pro ExtraCondensed"/>
              </a:rPr>
              <a:t>SnappyData</a:t>
            </a:r>
            <a:endParaRPr lang="en-US" err="1"/>
          </a:p>
        </p:txBody>
      </p:sp>
      <p:sp>
        <p:nvSpPr>
          <p:cNvPr id="5" name="Date Placeholder 4">
            <a:extLst>
              <a:ext uri="{FF2B5EF4-FFF2-40B4-BE49-F238E27FC236}">
                <a16:creationId xmlns:a16="http://schemas.microsoft.com/office/drawing/2014/main" id="{27DC1D36-D6C9-9AB9-0556-C0F912100E47}"/>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6" name="Slide Number Placeholder 5">
            <a:extLst>
              <a:ext uri="{FF2B5EF4-FFF2-40B4-BE49-F238E27FC236}">
                <a16:creationId xmlns:a16="http://schemas.microsoft.com/office/drawing/2014/main" id="{757BB91A-794F-D6AE-1434-89454C1D7F8F}"/>
              </a:ext>
            </a:extLst>
          </p:cNvPr>
          <p:cNvSpPr>
            <a:spLocks noGrp="1"/>
          </p:cNvSpPr>
          <p:nvPr>
            <p:ph type="sldNum" sz="quarter" idx="4"/>
          </p:nvPr>
        </p:nvSpPr>
        <p:spPr/>
        <p:txBody>
          <a:bodyPr/>
          <a:lstStyle/>
          <a:p>
            <a:fld id="{8A7A6979-0714-4377-B894-6BE4C2D6E202}" type="slidenum">
              <a:rPr lang="en-US" smtClean="0"/>
              <a:pPr/>
              <a:t>14</a:t>
            </a:fld>
            <a:endParaRPr lang="en-US"/>
          </a:p>
        </p:txBody>
      </p:sp>
      <p:pic>
        <p:nvPicPr>
          <p:cNvPr id="4" name="Picture 6" descr="Diagram&#10;&#10;Description automatically generated">
            <a:extLst>
              <a:ext uri="{FF2B5EF4-FFF2-40B4-BE49-F238E27FC236}">
                <a16:creationId xmlns:a16="http://schemas.microsoft.com/office/drawing/2014/main" id="{A9192D93-3EE2-69EE-E514-26A712971A25}"/>
              </a:ext>
            </a:extLst>
          </p:cNvPr>
          <p:cNvPicPr>
            <a:picLocks noChangeAspect="1"/>
          </p:cNvPicPr>
          <p:nvPr/>
        </p:nvPicPr>
        <p:blipFill>
          <a:blip r:embed="rId2"/>
          <a:stretch>
            <a:fillRect/>
          </a:stretch>
        </p:blipFill>
        <p:spPr>
          <a:xfrm>
            <a:off x="1345673" y="1642299"/>
            <a:ext cx="6452446" cy="4139205"/>
          </a:xfrm>
          <a:prstGeom prst="rect">
            <a:avLst/>
          </a:prstGeom>
        </p:spPr>
      </p:pic>
      <p:sp>
        <p:nvSpPr>
          <p:cNvPr id="7" name="TextBox 6">
            <a:extLst>
              <a:ext uri="{FF2B5EF4-FFF2-40B4-BE49-F238E27FC236}">
                <a16:creationId xmlns:a16="http://schemas.microsoft.com/office/drawing/2014/main" id="{BDFE740E-7129-8FA6-D0C2-790472E23364}"/>
              </a:ext>
            </a:extLst>
          </p:cNvPr>
          <p:cNvSpPr txBox="1"/>
          <p:nvPr/>
        </p:nvSpPr>
        <p:spPr>
          <a:xfrm>
            <a:off x="2368211" y="6147253"/>
            <a:ext cx="5386977" cy="215444"/>
          </a:xfrm>
          <a:prstGeom prst="rect">
            <a:avLst/>
          </a:prstGeom>
          <a:noFill/>
        </p:spPr>
        <p:txBody>
          <a:bodyPr wrap="square" lIns="91440" tIns="45720" rIns="91440" bIns="45720" anchor="t">
            <a:spAutoFit/>
          </a:bodyPr>
          <a:lstStyle/>
          <a:p>
            <a:r>
              <a:rPr lang="en-IN" sz="800"/>
              <a:t>Source: </a:t>
            </a:r>
            <a:r>
              <a:rPr lang="en-IN" sz="800">
                <a:ea typeface="+mn-lt"/>
                <a:cs typeface="+mn-lt"/>
              </a:rPr>
              <a:t>https://www.cidrdb.org/cidr2017/slides/p28-mozafari-cidr17-slides.pdf</a:t>
            </a:r>
            <a:endParaRPr lang="en-US" sz="800">
              <a:ea typeface="+mn-lt"/>
              <a:cs typeface="+mn-lt"/>
            </a:endParaRPr>
          </a:p>
        </p:txBody>
      </p:sp>
      <p:sp>
        <p:nvSpPr>
          <p:cNvPr id="10" name="Subtitle 2">
            <a:extLst>
              <a:ext uri="{FF2B5EF4-FFF2-40B4-BE49-F238E27FC236}">
                <a16:creationId xmlns:a16="http://schemas.microsoft.com/office/drawing/2014/main" id="{EEF95A27-43E3-C786-2474-DAE4FE009623}"/>
              </a:ext>
            </a:extLst>
          </p:cNvPr>
          <p:cNvSpPr>
            <a:spLocks noGrp="1"/>
          </p:cNvSpPr>
          <p:nvPr>
            <p:ph type="subTitle" idx="1"/>
          </p:nvPr>
        </p:nvSpPr>
        <p:spPr>
          <a:xfrm>
            <a:off x="288800" y="1156414"/>
            <a:ext cx="5491495" cy="341599"/>
          </a:xfrm>
        </p:spPr>
        <p:txBody>
          <a:bodyPr/>
          <a:lstStyle/>
          <a:p>
            <a:r>
              <a:rPr lang="en-US" b="0">
                <a:latin typeface="Acumin Pro SemiCondensed"/>
              </a:rPr>
              <a:t>Catalogue Service</a:t>
            </a:r>
          </a:p>
        </p:txBody>
      </p:sp>
    </p:spTree>
    <p:extLst>
      <p:ext uri="{BB962C8B-B14F-4D97-AF65-F5344CB8AC3E}">
        <p14:creationId xmlns:p14="http://schemas.microsoft.com/office/powerpoint/2010/main" val="1586905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63C35-64DD-729E-A45C-C08141F3590C}"/>
              </a:ext>
            </a:extLst>
          </p:cNvPr>
          <p:cNvSpPr>
            <a:spLocks noGrp="1"/>
          </p:cNvSpPr>
          <p:nvPr>
            <p:ph type="ctrTitle"/>
          </p:nvPr>
        </p:nvSpPr>
        <p:spPr>
          <a:xfrm>
            <a:off x="194022" y="310789"/>
            <a:ext cx="6925732" cy="512448"/>
          </a:xfrm>
        </p:spPr>
        <p:txBody>
          <a:bodyPr/>
          <a:lstStyle/>
          <a:p>
            <a:r>
              <a:rPr lang="en-US" err="1">
                <a:latin typeface="Acumin Pro ExtraCondensed"/>
              </a:rPr>
              <a:t>SnappyData</a:t>
            </a:r>
            <a:endParaRPr lang="en-US" err="1"/>
          </a:p>
        </p:txBody>
      </p:sp>
      <p:sp>
        <p:nvSpPr>
          <p:cNvPr id="5" name="Date Placeholder 4">
            <a:extLst>
              <a:ext uri="{FF2B5EF4-FFF2-40B4-BE49-F238E27FC236}">
                <a16:creationId xmlns:a16="http://schemas.microsoft.com/office/drawing/2014/main" id="{27DC1D36-D6C9-9AB9-0556-C0F912100E47}"/>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6" name="Slide Number Placeholder 5">
            <a:extLst>
              <a:ext uri="{FF2B5EF4-FFF2-40B4-BE49-F238E27FC236}">
                <a16:creationId xmlns:a16="http://schemas.microsoft.com/office/drawing/2014/main" id="{757BB91A-794F-D6AE-1434-89454C1D7F8F}"/>
              </a:ext>
            </a:extLst>
          </p:cNvPr>
          <p:cNvSpPr>
            <a:spLocks noGrp="1"/>
          </p:cNvSpPr>
          <p:nvPr>
            <p:ph type="sldNum" sz="quarter" idx="4"/>
          </p:nvPr>
        </p:nvSpPr>
        <p:spPr/>
        <p:txBody>
          <a:bodyPr/>
          <a:lstStyle/>
          <a:p>
            <a:fld id="{8A7A6979-0714-4377-B894-6BE4C2D6E202}" type="slidenum">
              <a:rPr lang="en-US" smtClean="0"/>
              <a:pPr/>
              <a:t>15</a:t>
            </a:fld>
            <a:endParaRPr lang="en-US"/>
          </a:p>
        </p:txBody>
      </p:sp>
      <p:pic>
        <p:nvPicPr>
          <p:cNvPr id="7" name="Picture 7" descr="Diagram&#10;&#10;Description automatically generated">
            <a:extLst>
              <a:ext uri="{FF2B5EF4-FFF2-40B4-BE49-F238E27FC236}">
                <a16:creationId xmlns:a16="http://schemas.microsoft.com/office/drawing/2014/main" id="{C933D29C-772C-590A-5D0A-D4F901A6BE20}"/>
              </a:ext>
            </a:extLst>
          </p:cNvPr>
          <p:cNvPicPr>
            <a:picLocks noChangeAspect="1"/>
          </p:cNvPicPr>
          <p:nvPr/>
        </p:nvPicPr>
        <p:blipFill>
          <a:blip r:embed="rId2"/>
          <a:stretch>
            <a:fillRect/>
          </a:stretch>
        </p:blipFill>
        <p:spPr>
          <a:xfrm>
            <a:off x="758856" y="1767425"/>
            <a:ext cx="8055176" cy="3537270"/>
          </a:xfrm>
          <a:prstGeom prst="rect">
            <a:avLst/>
          </a:prstGeom>
        </p:spPr>
      </p:pic>
      <p:sp>
        <p:nvSpPr>
          <p:cNvPr id="4" name="TextBox 3">
            <a:extLst>
              <a:ext uri="{FF2B5EF4-FFF2-40B4-BE49-F238E27FC236}">
                <a16:creationId xmlns:a16="http://schemas.microsoft.com/office/drawing/2014/main" id="{F44CB42F-BFD1-1A4F-E457-118F64BD0976}"/>
              </a:ext>
            </a:extLst>
          </p:cNvPr>
          <p:cNvSpPr txBox="1"/>
          <p:nvPr/>
        </p:nvSpPr>
        <p:spPr>
          <a:xfrm>
            <a:off x="2368211" y="6147253"/>
            <a:ext cx="5386977" cy="215444"/>
          </a:xfrm>
          <a:prstGeom prst="rect">
            <a:avLst/>
          </a:prstGeom>
          <a:noFill/>
        </p:spPr>
        <p:txBody>
          <a:bodyPr wrap="square" lIns="91440" tIns="45720" rIns="91440" bIns="45720" anchor="t">
            <a:spAutoFit/>
          </a:bodyPr>
          <a:lstStyle/>
          <a:p>
            <a:r>
              <a:rPr lang="en-IN" sz="800"/>
              <a:t>Source: </a:t>
            </a:r>
            <a:r>
              <a:rPr lang="en-IN" sz="800">
                <a:ea typeface="+mn-lt"/>
                <a:cs typeface="+mn-lt"/>
              </a:rPr>
              <a:t>https://www.cidrdb.org/cidr2017/slides/p28-mozafari-cidr17-slides.pdf</a:t>
            </a:r>
            <a:endParaRPr lang="en-US" sz="800">
              <a:ea typeface="+mn-lt"/>
              <a:cs typeface="+mn-lt"/>
            </a:endParaRPr>
          </a:p>
        </p:txBody>
      </p:sp>
      <p:sp>
        <p:nvSpPr>
          <p:cNvPr id="8" name="Subtitle 2">
            <a:extLst>
              <a:ext uri="{FF2B5EF4-FFF2-40B4-BE49-F238E27FC236}">
                <a16:creationId xmlns:a16="http://schemas.microsoft.com/office/drawing/2014/main" id="{883FA527-A6F0-83A4-5BAA-968F2B0FC463}"/>
              </a:ext>
            </a:extLst>
          </p:cNvPr>
          <p:cNvSpPr>
            <a:spLocks noGrp="1"/>
          </p:cNvSpPr>
          <p:nvPr>
            <p:ph type="subTitle" idx="1"/>
          </p:nvPr>
        </p:nvSpPr>
        <p:spPr>
          <a:xfrm>
            <a:off x="231388" y="1164191"/>
            <a:ext cx="5491495" cy="338554"/>
          </a:xfrm>
        </p:spPr>
        <p:txBody>
          <a:bodyPr/>
          <a:lstStyle/>
          <a:p>
            <a:r>
              <a:rPr lang="en-US">
                <a:latin typeface="Acumin Pro SemiCondensed"/>
              </a:rPr>
              <a:t>Data Models</a:t>
            </a:r>
            <a:endParaRPr lang="en-US"/>
          </a:p>
        </p:txBody>
      </p:sp>
    </p:spTree>
    <p:extLst>
      <p:ext uri="{BB962C8B-B14F-4D97-AF65-F5344CB8AC3E}">
        <p14:creationId xmlns:p14="http://schemas.microsoft.com/office/powerpoint/2010/main" val="4098320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0776D-F998-990A-2FF7-0B3EE08D9C47}"/>
              </a:ext>
            </a:extLst>
          </p:cNvPr>
          <p:cNvSpPr>
            <a:spLocks noGrp="1"/>
          </p:cNvSpPr>
          <p:nvPr>
            <p:ph type="ctrTitle"/>
          </p:nvPr>
        </p:nvSpPr>
        <p:spPr>
          <a:xfrm>
            <a:off x="173453" y="327325"/>
            <a:ext cx="6925732" cy="512448"/>
          </a:xfrm>
        </p:spPr>
        <p:txBody>
          <a:bodyPr/>
          <a:lstStyle/>
          <a:p>
            <a:r>
              <a:rPr lang="en-US" err="1">
                <a:latin typeface="Acumin Pro ExtraCondensed"/>
              </a:rPr>
              <a:t>SnappyData</a:t>
            </a:r>
            <a:endParaRPr lang="en-US" err="1"/>
          </a:p>
        </p:txBody>
      </p:sp>
      <p:sp>
        <p:nvSpPr>
          <p:cNvPr id="3" name="Subtitle 2">
            <a:extLst>
              <a:ext uri="{FF2B5EF4-FFF2-40B4-BE49-F238E27FC236}">
                <a16:creationId xmlns:a16="http://schemas.microsoft.com/office/drawing/2014/main" id="{A6711D66-C99F-61EF-E8E4-1A6AF003CA14}"/>
              </a:ext>
            </a:extLst>
          </p:cNvPr>
          <p:cNvSpPr>
            <a:spLocks noGrp="1"/>
          </p:cNvSpPr>
          <p:nvPr>
            <p:ph type="subTitle" idx="1"/>
          </p:nvPr>
        </p:nvSpPr>
        <p:spPr>
          <a:xfrm>
            <a:off x="173452" y="1103982"/>
            <a:ext cx="5491495" cy="341599"/>
          </a:xfrm>
        </p:spPr>
        <p:txBody>
          <a:bodyPr/>
          <a:lstStyle/>
          <a:p>
            <a:r>
              <a:rPr lang="en-US">
                <a:latin typeface="Acumin Pro SemiCondensed"/>
              </a:rPr>
              <a:t>Query Processing</a:t>
            </a:r>
            <a:endParaRPr lang="en-US"/>
          </a:p>
        </p:txBody>
      </p:sp>
      <p:sp>
        <p:nvSpPr>
          <p:cNvPr id="5" name="Date Placeholder 4">
            <a:extLst>
              <a:ext uri="{FF2B5EF4-FFF2-40B4-BE49-F238E27FC236}">
                <a16:creationId xmlns:a16="http://schemas.microsoft.com/office/drawing/2014/main" id="{4FF6DB49-1196-319A-80AE-CB97479B7B9A}"/>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6" name="Slide Number Placeholder 5">
            <a:extLst>
              <a:ext uri="{FF2B5EF4-FFF2-40B4-BE49-F238E27FC236}">
                <a16:creationId xmlns:a16="http://schemas.microsoft.com/office/drawing/2014/main" id="{63ABD452-D4EE-44FF-2140-34A93307A5F6}"/>
              </a:ext>
            </a:extLst>
          </p:cNvPr>
          <p:cNvSpPr>
            <a:spLocks noGrp="1"/>
          </p:cNvSpPr>
          <p:nvPr>
            <p:ph type="sldNum" sz="quarter" idx="4"/>
          </p:nvPr>
        </p:nvSpPr>
        <p:spPr/>
        <p:txBody>
          <a:bodyPr/>
          <a:lstStyle/>
          <a:p>
            <a:fld id="{8A7A6979-0714-4377-B894-6BE4C2D6E202}" type="slidenum">
              <a:rPr lang="en-US" smtClean="0"/>
              <a:pPr/>
              <a:t>16</a:t>
            </a:fld>
            <a:endParaRPr lang="en-US"/>
          </a:p>
        </p:txBody>
      </p:sp>
      <p:sp>
        <p:nvSpPr>
          <p:cNvPr id="7" name="TextBox 6">
            <a:extLst>
              <a:ext uri="{FF2B5EF4-FFF2-40B4-BE49-F238E27FC236}">
                <a16:creationId xmlns:a16="http://schemas.microsoft.com/office/drawing/2014/main" id="{B3E01A98-B4AB-EFD0-ADC0-6E4019752444}"/>
              </a:ext>
            </a:extLst>
          </p:cNvPr>
          <p:cNvSpPr txBox="1"/>
          <p:nvPr/>
        </p:nvSpPr>
        <p:spPr>
          <a:xfrm>
            <a:off x="251669" y="1646339"/>
            <a:ext cx="874132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ea typeface="+mn-lt"/>
                <a:cs typeface="+mn-lt"/>
              </a:rPr>
              <a:t>SQL queries are federated between Spark’s Catalyst and GemFire’s OLTP engine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ea typeface="+mn-lt"/>
                <a:cs typeface="+mn-lt"/>
              </a:rPr>
              <a:t>An initial query plan determines if the query is a low latency operation (e.g., a key-based lookup) or a high latency one (scans/aggregations). </a:t>
            </a:r>
          </a:p>
          <a:p>
            <a:pPr marL="285750" indent="-285750">
              <a:buFont typeface="Arial" panose="020B0604020202020204" pitchFamily="34" charset="0"/>
              <a:buChar char="•"/>
            </a:pPr>
            <a:endParaRPr lang="en-US">
              <a:ea typeface="+mn-lt"/>
              <a:cs typeface="+mn-lt"/>
            </a:endParaRPr>
          </a:p>
          <a:p>
            <a:pPr marL="285750" indent="-285750">
              <a:buFont typeface="Arial" panose="020B0604020202020204" pitchFamily="34" charset="0"/>
              <a:buChar char="•"/>
            </a:pPr>
            <a:r>
              <a:rPr lang="en-US" err="1">
                <a:ea typeface="+mn-lt"/>
                <a:cs typeface="+mn-lt"/>
              </a:rPr>
              <a:t>SnappyData</a:t>
            </a:r>
            <a:r>
              <a:rPr lang="en-US">
                <a:ea typeface="+mn-lt"/>
                <a:cs typeface="+mn-lt"/>
              </a:rPr>
              <a:t> avoids scheduling overheads for OLTP operations by immediately routing them to appropriate data partitions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ea typeface="+mn-lt"/>
                <a:cs typeface="+mn-lt"/>
              </a:rPr>
              <a:t>Transactions follow a 2-phase commit protocol using GemFire’s Paxos implementation to ensure consensus and view consistency across the cluster.</a:t>
            </a:r>
            <a:endParaRPr lang="en-US"/>
          </a:p>
        </p:txBody>
      </p:sp>
      <p:sp>
        <p:nvSpPr>
          <p:cNvPr id="9" name="TextBox 8">
            <a:extLst>
              <a:ext uri="{FF2B5EF4-FFF2-40B4-BE49-F238E27FC236}">
                <a16:creationId xmlns:a16="http://schemas.microsoft.com/office/drawing/2014/main" id="{8E1917C4-DB57-763F-1C85-97F710201C7A}"/>
              </a:ext>
            </a:extLst>
          </p:cNvPr>
          <p:cNvSpPr txBox="1"/>
          <p:nvPr/>
        </p:nvSpPr>
        <p:spPr>
          <a:xfrm>
            <a:off x="2368211" y="6147253"/>
            <a:ext cx="5386977" cy="215444"/>
          </a:xfrm>
          <a:prstGeom prst="rect">
            <a:avLst/>
          </a:prstGeom>
          <a:noFill/>
        </p:spPr>
        <p:txBody>
          <a:bodyPr wrap="square" lIns="91440" tIns="45720" rIns="91440" bIns="45720" anchor="t">
            <a:spAutoFit/>
          </a:bodyPr>
          <a:lstStyle/>
          <a:p>
            <a:r>
              <a:rPr lang="en-IN" sz="800"/>
              <a:t>Source: </a:t>
            </a:r>
            <a:r>
              <a:rPr lang="en-IN" sz="800">
                <a:ea typeface="+mn-lt"/>
                <a:cs typeface="+mn-lt"/>
              </a:rPr>
              <a:t>https://www.cidrdb.org/cidr2017/papers/p28-mozafari-cidr17.pdf</a:t>
            </a:r>
            <a:endParaRPr lang="en-US" sz="800">
              <a:ea typeface="+mn-lt"/>
              <a:cs typeface="+mn-lt"/>
            </a:endParaRPr>
          </a:p>
        </p:txBody>
      </p:sp>
    </p:spTree>
    <p:extLst>
      <p:ext uri="{BB962C8B-B14F-4D97-AF65-F5344CB8AC3E}">
        <p14:creationId xmlns:p14="http://schemas.microsoft.com/office/powerpoint/2010/main" val="2381622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63C35-64DD-729E-A45C-C08141F3590C}"/>
              </a:ext>
            </a:extLst>
          </p:cNvPr>
          <p:cNvSpPr>
            <a:spLocks noGrp="1"/>
          </p:cNvSpPr>
          <p:nvPr>
            <p:ph type="ctrTitle"/>
          </p:nvPr>
        </p:nvSpPr>
        <p:spPr>
          <a:xfrm>
            <a:off x="190457" y="310280"/>
            <a:ext cx="6925732" cy="512448"/>
          </a:xfrm>
        </p:spPr>
        <p:txBody>
          <a:bodyPr/>
          <a:lstStyle/>
          <a:p>
            <a:r>
              <a:rPr lang="en-US" err="1">
                <a:latin typeface="Acumin Pro ExtraCondensed"/>
              </a:rPr>
              <a:t>SnappyData</a:t>
            </a:r>
            <a:endParaRPr lang="en-US" err="1"/>
          </a:p>
        </p:txBody>
      </p:sp>
      <p:sp>
        <p:nvSpPr>
          <p:cNvPr id="5" name="Date Placeholder 4">
            <a:extLst>
              <a:ext uri="{FF2B5EF4-FFF2-40B4-BE49-F238E27FC236}">
                <a16:creationId xmlns:a16="http://schemas.microsoft.com/office/drawing/2014/main" id="{27DC1D36-D6C9-9AB9-0556-C0F912100E47}"/>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6" name="Slide Number Placeholder 5">
            <a:extLst>
              <a:ext uri="{FF2B5EF4-FFF2-40B4-BE49-F238E27FC236}">
                <a16:creationId xmlns:a16="http://schemas.microsoft.com/office/drawing/2014/main" id="{757BB91A-794F-D6AE-1434-89454C1D7F8F}"/>
              </a:ext>
            </a:extLst>
          </p:cNvPr>
          <p:cNvSpPr>
            <a:spLocks noGrp="1"/>
          </p:cNvSpPr>
          <p:nvPr>
            <p:ph type="sldNum" sz="quarter" idx="4"/>
          </p:nvPr>
        </p:nvSpPr>
        <p:spPr/>
        <p:txBody>
          <a:bodyPr/>
          <a:lstStyle/>
          <a:p>
            <a:fld id="{8A7A6979-0714-4377-B894-6BE4C2D6E202}" type="slidenum">
              <a:rPr lang="en-US" smtClean="0"/>
              <a:pPr/>
              <a:t>17</a:t>
            </a:fld>
            <a:endParaRPr lang="en-US"/>
          </a:p>
        </p:txBody>
      </p:sp>
      <p:pic>
        <p:nvPicPr>
          <p:cNvPr id="3" name="Picture 3" descr="Table&#10;&#10;Description automatically generated">
            <a:extLst>
              <a:ext uri="{FF2B5EF4-FFF2-40B4-BE49-F238E27FC236}">
                <a16:creationId xmlns:a16="http://schemas.microsoft.com/office/drawing/2014/main" id="{3EBDDA48-3EDA-F83E-F12D-3C5D58545351}"/>
              </a:ext>
            </a:extLst>
          </p:cNvPr>
          <p:cNvPicPr>
            <a:picLocks noChangeAspect="1"/>
          </p:cNvPicPr>
          <p:nvPr/>
        </p:nvPicPr>
        <p:blipFill>
          <a:blip r:embed="rId2"/>
          <a:stretch>
            <a:fillRect/>
          </a:stretch>
        </p:blipFill>
        <p:spPr>
          <a:xfrm>
            <a:off x="909551" y="1646939"/>
            <a:ext cx="7332657" cy="4355863"/>
          </a:xfrm>
          <a:prstGeom prst="rect">
            <a:avLst/>
          </a:prstGeom>
        </p:spPr>
      </p:pic>
      <p:sp>
        <p:nvSpPr>
          <p:cNvPr id="7" name="TextBox 6">
            <a:extLst>
              <a:ext uri="{FF2B5EF4-FFF2-40B4-BE49-F238E27FC236}">
                <a16:creationId xmlns:a16="http://schemas.microsoft.com/office/drawing/2014/main" id="{F762475F-92AE-CD8A-4FA9-082CC45B6779}"/>
              </a:ext>
            </a:extLst>
          </p:cNvPr>
          <p:cNvSpPr txBox="1"/>
          <p:nvPr/>
        </p:nvSpPr>
        <p:spPr>
          <a:xfrm>
            <a:off x="2368211" y="6147253"/>
            <a:ext cx="5386977" cy="215444"/>
          </a:xfrm>
          <a:prstGeom prst="rect">
            <a:avLst/>
          </a:prstGeom>
          <a:noFill/>
        </p:spPr>
        <p:txBody>
          <a:bodyPr wrap="square" lIns="91440" tIns="45720" rIns="91440" bIns="45720" anchor="t">
            <a:spAutoFit/>
          </a:bodyPr>
          <a:lstStyle/>
          <a:p>
            <a:r>
              <a:rPr lang="en-IN" sz="800"/>
              <a:t>Source: </a:t>
            </a:r>
            <a:r>
              <a:rPr lang="en-IN" sz="800">
                <a:ea typeface="+mn-lt"/>
                <a:cs typeface="+mn-lt"/>
              </a:rPr>
              <a:t>https://www.cidrdb.org/cidr2017/slides/p28-mozafari-cidr17-slides.pdf</a:t>
            </a:r>
            <a:endParaRPr lang="en-US" sz="800">
              <a:ea typeface="+mn-lt"/>
              <a:cs typeface="+mn-lt"/>
            </a:endParaRPr>
          </a:p>
        </p:txBody>
      </p:sp>
      <p:sp>
        <p:nvSpPr>
          <p:cNvPr id="8" name="Subtitle 2">
            <a:extLst>
              <a:ext uri="{FF2B5EF4-FFF2-40B4-BE49-F238E27FC236}">
                <a16:creationId xmlns:a16="http://schemas.microsoft.com/office/drawing/2014/main" id="{767A4B09-F44C-CE78-0DC6-DF5615D364C3}"/>
              </a:ext>
            </a:extLst>
          </p:cNvPr>
          <p:cNvSpPr>
            <a:spLocks noGrp="1"/>
          </p:cNvSpPr>
          <p:nvPr>
            <p:ph type="subTitle" idx="1"/>
          </p:nvPr>
        </p:nvSpPr>
        <p:spPr>
          <a:xfrm>
            <a:off x="189443" y="1080301"/>
            <a:ext cx="5491495" cy="338554"/>
          </a:xfrm>
        </p:spPr>
        <p:txBody>
          <a:bodyPr/>
          <a:lstStyle/>
          <a:p>
            <a:r>
              <a:rPr lang="en-US">
                <a:latin typeface="Acumin Pro SemiCondensed"/>
              </a:rPr>
              <a:t>Column Store Updates</a:t>
            </a:r>
          </a:p>
        </p:txBody>
      </p:sp>
    </p:spTree>
    <p:extLst>
      <p:ext uri="{BB962C8B-B14F-4D97-AF65-F5344CB8AC3E}">
        <p14:creationId xmlns:p14="http://schemas.microsoft.com/office/powerpoint/2010/main" val="1414871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88C39-B018-A128-6A24-BBCD21552C85}"/>
              </a:ext>
            </a:extLst>
          </p:cNvPr>
          <p:cNvSpPr>
            <a:spLocks noGrp="1"/>
          </p:cNvSpPr>
          <p:nvPr>
            <p:ph type="ctrTitle"/>
          </p:nvPr>
        </p:nvSpPr>
        <p:spPr>
          <a:xfrm>
            <a:off x="246856" y="306353"/>
            <a:ext cx="6925732" cy="512448"/>
          </a:xfrm>
        </p:spPr>
        <p:txBody>
          <a:bodyPr/>
          <a:lstStyle/>
          <a:p>
            <a:r>
              <a:rPr lang="en-US" err="1">
                <a:latin typeface="Acumin Pro ExtraCondensed"/>
              </a:rPr>
              <a:t>SnappyData</a:t>
            </a:r>
            <a:endParaRPr lang="en-US" err="1"/>
          </a:p>
        </p:txBody>
      </p:sp>
      <p:sp>
        <p:nvSpPr>
          <p:cNvPr id="3" name="Subtitle 2">
            <a:extLst>
              <a:ext uri="{FF2B5EF4-FFF2-40B4-BE49-F238E27FC236}">
                <a16:creationId xmlns:a16="http://schemas.microsoft.com/office/drawing/2014/main" id="{657E2D63-2134-26D9-D379-12B11D94823B}"/>
              </a:ext>
            </a:extLst>
          </p:cNvPr>
          <p:cNvSpPr>
            <a:spLocks noGrp="1"/>
          </p:cNvSpPr>
          <p:nvPr>
            <p:ph type="subTitle" idx="1"/>
          </p:nvPr>
        </p:nvSpPr>
        <p:spPr>
          <a:xfrm>
            <a:off x="288800" y="1156414"/>
            <a:ext cx="5491495" cy="341599"/>
          </a:xfrm>
        </p:spPr>
        <p:txBody>
          <a:bodyPr/>
          <a:lstStyle/>
          <a:p>
            <a:r>
              <a:rPr lang="en-US" b="0">
                <a:latin typeface="Acumin Pro SemiCondensed"/>
              </a:rPr>
              <a:t>Probabilistic Data Store</a:t>
            </a:r>
          </a:p>
        </p:txBody>
      </p:sp>
      <p:sp>
        <p:nvSpPr>
          <p:cNvPr id="5" name="Date Placeholder 4">
            <a:extLst>
              <a:ext uri="{FF2B5EF4-FFF2-40B4-BE49-F238E27FC236}">
                <a16:creationId xmlns:a16="http://schemas.microsoft.com/office/drawing/2014/main" id="{119734D1-F7AD-0020-B41B-FB705376D069}"/>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6" name="Slide Number Placeholder 5">
            <a:extLst>
              <a:ext uri="{FF2B5EF4-FFF2-40B4-BE49-F238E27FC236}">
                <a16:creationId xmlns:a16="http://schemas.microsoft.com/office/drawing/2014/main" id="{DE259BE1-B1A7-D4DE-B680-9636B19C765B}"/>
              </a:ext>
            </a:extLst>
          </p:cNvPr>
          <p:cNvSpPr>
            <a:spLocks noGrp="1"/>
          </p:cNvSpPr>
          <p:nvPr>
            <p:ph type="sldNum" sz="quarter" idx="4"/>
          </p:nvPr>
        </p:nvSpPr>
        <p:spPr/>
        <p:txBody>
          <a:bodyPr/>
          <a:lstStyle/>
          <a:p>
            <a:fld id="{8A7A6979-0714-4377-B894-6BE4C2D6E202}" type="slidenum">
              <a:rPr lang="en-US" smtClean="0"/>
              <a:pPr/>
              <a:t>18</a:t>
            </a:fld>
            <a:endParaRPr lang="en-US"/>
          </a:p>
        </p:txBody>
      </p:sp>
      <p:pic>
        <p:nvPicPr>
          <p:cNvPr id="9" name="Picture 9">
            <a:extLst>
              <a:ext uri="{FF2B5EF4-FFF2-40B4-BE49-F238E27FC236}">
                <a16:creationId xmlns:a16="http://schemas.microsoft.com/office/drawing/2014/main" id="{AFCB4949-F3D4-5BFE-1396-72E60AF866F2}"/>
              </a:ext>
            </a:extLst>
          </p:cNvPr>
          <p:cNvPicPr>
            <a:picLocks noChangeAspect="1"/>
          </p:cNvPicPr>
          <p:nvPr/>
        </p:nvPicPr>
        <p:blipFill>
          <a:blip r:embed="rId2"/>
          <a:stretch>
            <a:fillRect/>
          </a:stretch>
        </p:blipFill>
        <p:spPr>
          <a:xfrm>
            <a:off x="159391" y="4047120"/>
            <a:ext cx="3246538" cy="1553099"/>
          </a:xfrm>
          <a:prstGeom prst="rect">
            <a:avLst/>
          </a:prstGeom>
        </p:spPr>
      </p:pic>
      <p:sp>
        <p:nvSpPr>
          <p:cNvPr id="10" name="TextBox 9">
            <a:extLst>
              <a:ext uri="{FF2B5EF4-FFF2-40B4-BE49-F238E27FC236}">
                <a16:creationId xmlns:a16="http://schemas.microsoft.com/office/drawing/2014/main" id="{E5C0EB83-6DD1-82A4-6335-A31666E38967}"/>
              </a:ext>
            </a:extLst>
          </p:cNvPr>
          <p:cNvSpPr txBox="1"/>
          <p:nvPr/>
        </p:nvSpPr>
        <p:spPr>
          <a:xfrm>
            <a:off x="251669" y="1719742"/>
            <a:ext cx="793808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err="1"/>
              <a:t>SnappyData</a:t>
            </a:r>
            <a:r>
              <a:rPr lang="en-US"/>
              <a:t> uses count min sketch data structure to empower AQP</a:t>
            </a:r>
          </a:p>
          <a:p>
            <a:pPr marL="285750" indent="-285750">
              <a:buFont typeface="Arial"/>
              <a:buChar char="•"/>
            </a:pPr>
            <a:endParaRPr lang="en-US"/>
          </a:p>
          <a:p>
            <a:pPr marL="285750" indent="-285750">
              <a:buFont typeface="Arial"/>
              <a:buChar char="•"/>
            </a:pPr>
            <a:r>
              <a:rPr lang="en-US"/>
              <a:t>The columns on which sampling can be enabled is either Join attributes(foreign keys) or they can determined at the run time by a tool </a:t>
            </a:r>
            <a:r>
              <a:rPr lang="en-US" b="1" err="1">
                <a:ea typeface="+mn-lt"/>
                <a:cs typeface="+mn-lt"/>
              </a:rPr>
              <a:t>WorkloadMiner</a:t>
            </a:r>
            <a:r>
              <a:rPr lang="en-US" b="1"/>
              <a:t> </a:t>
            </a:r>
            <a:endParaRPr lang="en-US"/>
          </a:p>
          <a:p>
            <a:pPr marL="285750" indent="-285750">
              <a:buFont typeface="Arial"/>
              <a:buChar char="•"/>
            </a:pPr>
            <a:endParaRPr lang="en-US" b="1"/>
          </a:p>
          <a:p>
            <a:pPr marL="285750" indent="-285750">
              <a:buFont typeface="Arial"/>
              <a:buChar char="•"/>
            </a:pPr>
            <a:r>
              <a:rPr lang="en-US"/>
              <a:t>Snappy Data maintains samples separately for every t units of time</a:t>
            </a:r>
          </a:p>
        </p:txBody>
      </p:sp>
      <p:pic>
        <p:nvPicPr>
          <p:cNvPr id="11" name="Picture 11" descr="Table&#10;&#10;Description automatically generated">
            <a:extLst>
              <a:ext uri="{FF2B5EF4-FFF2-40B4-BE49-F238E27FC236}">
                <a16:creationId xmlns:a16="http://schemas.microsoft.com/office/drawing/2014/main" id="{3F4FAC3B-1C8B-0AD6-AA2D-E9EBAE788C24}"/>
              </a:ext>
            </a:extLst>
          </p:cNvPr>
          <p:cNvPicPr>
            <a:picLocks noChangeAspect="1"/>
          </p:cNvPicPr>
          <p:nvPr/>
        </p:nvPicPr>
        <p:blipFill>
          <a:blip r:embed="rId3"/>
          <a:stretch>
            <a:fillRect/>
          </a:stretch>
        </p:blipFill>
        <p:spPr>
          <a:xfrm>
            <a:off x="3514987" y="4119129"/>
            <a:ext cx="5354273" cy="1272761"/>
          </a:xfrm>
          <a:prstGeom prst="rect">
            <a:avLst/>
          </a:prstGeom>
        </p:spPr>
      </p:pic>
      <p:sp>
        <p:nvSpPr>
          <p:cNvPr id="7" name="TextBox 6">
            <a:extLst>
              <a:ext uri="{FF2B5EF4-FFF2-40B4-BE49-F238E27FC236}">
                <a16:creationId xmlns:a16="http://schemas.microsoft.com/office/drawing/2014/main" id="{86734202-C407-8706-7B0B-E665818E935F}"/>
              </a:ext>
            </a:extLst>
          </p:cNvPr>
          <p:cNvSpPr txBox="1"/>
          <p:nvPr/>
        </p:nvSpPr>
        <p:spPr>
          <a:xfrm>
            <a:off x="2368211" y="6147253"/>
            <a:ext cx="5386977" cy="215444"/>
          </a:xfrm>
          <a:prstGeom prst="rect">
            <a:avLst/>
          </a:prstGeom>
          <a:noFill/>
        </p:spPr>
        <p:txBody>
          <a:bodyPr wrap="square" lIns="91440" tIns="45720" rIns="91440" bIns="45720" anchor="t">
            <a:spAutoFit/>
          </a:bodyPr>
          <a:lstStyle/>
          <a:p>
            <a:r>
              <a:rPr lang="en-IN" sz="800"/>
              <a:t>Source: </a:t>
            </a:r>
            <a:r>
              <a:rPr lang="en-IN" sz="800">
                <a:ea typeface="+mn-lt"/>
                <a:cs typeface="+mn-lt"/>
              </a:rPr>
              <a:t>https://www.cidrdb.org/cidr2017/slides/p28-mozafari-cidr17-slides.pdf</a:t>
            </a:r>
            <a:endParaRPr lang="en-US" sz="800">
              <a:ea typeface="+mn-lt"/>
              <a:cs typeface="+mn-lt"/>
            </a:endParaRPr>
          </a:p>
        </p:txBody>
      </p:sp>
    </p:spTree>
    <p:extLst>
      <p:ext uri="{BB962C8B-B14F-4D97-AF65-F5344CB8AC3E}">
        <p14:creationId xmlns:p14="http://schemas.microsoft.com/office/powerpoint/2010/main" val="130249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88C39-B018-A128-6A24-BBCD21552C85}"/>
              </a:ext>
            </a:extLst>
          </p:cNvPr>
          <p:cNvSpPr>
            <a:spLocks noGrp="1"/>
          </p:cNvSpPr>
          <p:nvPr>
            <p:ph type="ctrTitle"/>
          </p:nvPr>
        </p:nvSpPr>
        <p:spPr>
          <a:xfrm>
            <a:off x="246856" y="306353"/>
            <a:ext cx="6925732" cy="512448"/>
          </a:xfrm>
        </p:spPr>
        <p:txBody>
          <a:bodyPr/>
          <a:lstStyle/>
          <a:p>
            <a:r>
              <a:rPr lang="en-US" err="1">
                <a:latin typeface="Acumin Pro ExtraCondensed"/>
              </a:rPr>
              <a:t>SnappyData</a:t>
            </a:r>
            <a:endParaRPr lang="en-US" err="1"/>
          </a:p>
        </p:txBody>
      </p:sp>
      <p:sp>
        <p:nvSpPr>
          <p:cNvPr id="3" name="Subtitle 2">
            <a:extLst>
              <a:ext uri="{FF2B5EF4-FFF2-40B4-BE49-F238E27FC236}">
                <a16:creationId xmlns:a16="http://schemas.microsoft.com/office/drawing/2014/main" id="{657E2D63-2134-26D9-D379-12B11D94823B}"/>
              </a:ext>
            </a:extLst>
          </p:cNvPr>
          <p:cNvSpPr>
            <a:spLocks noGrp="1"/>
          </p:cNvSpPr>
          <p:nvPr>
            <p:ph type="subTitle" idx="1"/>
          </p:nvPr>
        </p:nvSpPr>
        <p:spPr>
          <a:xfrm>
            <a:off x="288800" y="1156414"/>
            <a:ext cx="5491495" cy="341599"/>
          </a:xfrm>
        </p:spPr>
        <p:txBody>
          <a:bodyPr/>
          <a:lstStyle/>
          <a:p>
            <a:r>
              <a:rPr lang="en-US" b="0">
                <a:latin typeface="Acumin Pro SemiCondensed"/>
              </a:rPr>
              <a:t>Scalability</a:t>
            </a:r>
          </a:p>
        </p:txBody>
      </p:sp>
      <p:sp>
        <p:nvSpPr>
          <p:cNvPr id="5" name="Date Placeholder 4">
            <a:extLst>
              <a:ext uri="{FF2B5EF4-FFF2-40B4-BE49-F238E27FC236}">
                <a16:creationId xmlns:a16="http://schemas.microsoft.com/office/drawing/2014/main" id="{119734D1-F7AD-0020-B41B-FB705376D069}"/>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6" name="Slide Number Placeholder 5">
            <a:extLst>
              <a:ext uri="{FF2B5EF4-FFF2-40B4-BE49-F238E27FC236}">
                <a16:creationId xmlns:a16="http://schemas.microsoft.com/office/drawing/2014/main" id="{DE259BE1-B1A7-D4DE-B680-9636B19C765B}"/>
              </a:ext>
            </a:extLst>
          </p:cNvPr>
          <p:cNvSpPr>
            <a:spLocks noGrp="1"/>
          </p:cNvSpPr>
          <p:nvPr>
            <p:ph type="sldNum" sz="quarter" idx="4"/>
          </p:nvPr>
        </p:nvSpPr>
        <p:spPr/>
        <p:txBody>
          <a:bodyPr/>
          <a:lstStyle/>
          <a:p>
            <a:fld id="{8A7A6979-0714-4377-B894-6BE4C2D6E202}" type="slidenum">
              <a:rPr lang="en-US" smtClean="0"/>
              <a:pPr/>
              <a:t>19</a:t>
            </a:fld>
            <a:endParaRPr lang="en-US"/>
          </a:p>
        </p:txBody>
      </p:sp>
      <p:sp>
        <p:nvSpPr>
          <p:cNvPr id="7" name="TextBox 6">
            <a:extLst>
              <a:ext uri="{FF2B5EF4-FFF2-40B4-BE49-F238E27FC236}">
                <a16:creationId xmlns:a16="http://schemas.microsoft.com/office/drawing/2014/main" id="{86734202-C407-8706-7B0B-E665818E935F}"/>
              </a:ext>
            </a:extLst>
          </p:cNvPr>
          <p:cNvSpPr txBox="1"/>
          <p:nvPr/>
        </p:nvSpPr>
        <p:spPr>
          <a:xfrm>
            <a:off x="2368211" y="6147253"/>
            <a:ext cx="5386977" cy="215444"/>
          </a:xfrm>
          <a:prstGeom prst="rect">
            <a:avLst/>
          </a:prstGeom>
          <a:noFill/>
        </p:spPr>
        <p:txBody>
          <a:bodyPr wrap="square" lIns="91440" tIns="45720" rIns="91440" bIns="45720" anchor="t">
            <a:spAutoFit/>
          </a:bodyPr>
          <a:lstStyle/>
          <a:p>
            <a:r>
              <a:rPr lang="en-IN" sz="800"/>
              <a:t>Source: </a:t>
            </a:r>
            <a:r>
              <a:rPr lang="en-IN" sz="800">
                <a:ea typeface="+mn-lt"/>
                <a:cs typeface="+mn-lt"/>
              </a:rPr>
              <a:t>https://www.mydistributed.systems/2020/08/google-spanner.html</a:t>
            </a:r>
          </a:p>
        </p:txBody>
      </p:sp>
      <p:pic>
        <p:nvPicPr>
          <p:cNvPr id="4" name="Picture 7" descr="Diagram&#10;&#10;Description automatically generated">
            <a:extLst>
              <a:ext uri="{FF2B5EF4-FFF2-40B4-BE49-F238E27FC236}">
                <a16:creationId xmlns:a16="http://schemas.microsoft.com/office/drawing/2014/main" id="{79C853F3-1E07-5BB3-29E3-19856CDC1D6F}"/>
              </a:ext>
            </a:extLst>
          </p:cNvPr>
          <p:cNvPicPr>
            <a:picLocks noChangeAspect="1"/>
          </p:cNvPicPr>
          <p:nvPr/>
        </p:nvPicPr>
        <p:blipFill>
          <a:blip r:embed="rId2"/>
          <a:stretch>
            <a:fillRect/>
          </a:stretch>
        </p:blipFill>
        <p:spPr>
          <a:xfrm>
            <a:off x="247650" y="1627959"/>
            <a:ext cx="5441950" cy="4205333"/>
          </a:xfrm>
          <a:prstGeom prst="rect">
            <a:avLst/>
          </a:prstGeom>
        </p:spPr>
      </p:pic>
    </p:spTree>
    <p:extLst>
      <p:ext uri="{BB962C8B-B14F-4D97-AF65-F5344CB8AC3E}">
        <p14:creationId xmlns:p14="http://schemas.microsoft.com/office/powerpoint/2010/main" val="1506188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5FE40C7-BC0B-F34A-A2BE-61620CFD36AF}"/>
              </a:ext>
            </a:extLst>
          </p:cNvPr>
          <p:cNvSpPr>
            <a:spLocks noGrp="1"/>
          </p:cNvSpPr>
          <p:nvPr>
            <p:ph type="ctrTitle"/>
          </p:nvPr>
        </p:nvSpPr>
        <p:spPr>
          <a:xfrm>
            <a:off x="874571" y="515566"/>
            <a:ext cx="6319686" cy="570284"/>
          </a:xfrm>
        </p:spPr>
        <p:txBody>
          <a:bodyPr/>
          <a:lstStyle/>
          <a:p>
            <a:r>
              <a:rPr lang="en-US" sz="4050">
                <a:latin typeface="+mj-lt"/>
              </a:rPr>
              <a:t>Table of Contents</a:t>
            </a:r>
          </a:p>
        </p:txBody>
      </p:sp>
      <p:sp>
        <p:nvSpPr>
          <p:cNvPr id="6" name="Slide Number">
            <a:extLst>
              <a:ext uri="{FF2B5EF4-FFF2-40B4-BE49-F238E27FC236}">
                <a16:creationId xmlns:a16="http://schemas.microsoft.com/office/drawing/2014/main" id="{A84C6658-392F-6A4D-984C-531AB221C723}"/>
              </a:ext>
            </a:extLst>
          </p:cNvPr>
          <p:cNvSpPr>
            <a:spLocks noGrp="1"/>
          </p:cNvSpPr>
          <p:nvPr>
            <p:ph type="sldNum" sz="quarter" idx="12"/>
          </p:nvPr>
        </p:nvSpPr>
        <p:spPr/>
        <p:txBody>
          <a:bodyPr/>
          <a:lstStyle/>
          <a:p>
            <a:fld id="{8A7A6979-0714-4377-B894-6BE4C2D6E202}" type="slidenum">
              <a:rPr lang="en-US" smtClean="0"/>
              <a:pPr/>
              <a:t>2</a:t>
            </a:fld>
            <a:endParaRPr lang="en-US"/>
          </a:p>
        </p:txBody>
      </p:sp>
      <p:sp>
        <p:nvSpPr>
          <p:cNvPr id="3" name="Subtitle">
            <a:extLst>
              <a:ext uri="{FF2B5EF4-FFF2-40B4-BE49-F238E27FC236}">
                <a16:creationId xmlns:a16="http://schemas.microsoft.com/office/drawing/2014/main" id="{1AD992F9-30A9-E64B-A6C3-8EE29DCD6203}"/>
              </a:ext>
            </a:extLst>
          </p:cNvPr>
          <p:cNvSpPr>
            <a:spLocks noGrp="1"/>
          </p:cNvSpPr>
          <p:nvPr>
            <p:ph type="subTitle" idx="4294967295"/>
          </p:nvPr>
        </p:nvSpPr>
        <p:spPr>
          <a:xfrm>
            <a:off x="874571" y="1527752"/>
            <a:ext cx="5172075" cy="3797011"/>
          </a:xfrm>
        </p:spPr>
        <p:txBody>
          <a:bodyPr vert="horz" lIns="91440" tIns="45720" rIns="91440" bIns="45720" rtlCol="0" anchor="t">
            <a:noAutofit/>
          </a:bodyPr>
          <a:lstStyle/>
          <a:p>
            <a:pPr marL="0" indent="0">
              <a:buNone/>
            </a:pPr>
            <a:r>
              <a:rPr lang="en-US" b="1" err="1"/>
              <a:t>SnappyData</a:t>
            </a:r>
            <a:r>
              <a:rPr lang="en-US" b="1"/>
              <a:t> (</a:t>
            </a:r>
            <a:r>
              <a:rPr lang="en-US" b="1">
                <a:solidFill>
                  <a:schemeClr val="accent1"/>
                </a:solidFill>
              </a:rPr>
              <a:t>~14 min</a:t>
            </a:r>
            <a:r>
              <a:rPr lang="en-US" b="1"/>
              <a:t>)</a:t>
            </a:r>
            <a:endParaRPr lang="en-US"/>
          </a:p>
          <a:p>
            <a:pPr marL="0" indent="0">
              <a:buNone/>
            </a:pPr>
            <a:r>
              <a:rPr lang="en-US" b="1" err="1"/>
              <a:t>VoltDB</a:t>
            </a:r>
            <a:r>
              <a:rPr lang="en-US" b="1"/>
              <a:t> (</a:t>
            </a:r>
            <a:r>
              <a:rPr lang="en-US" b="1">
                <a:solidFill>
                  <a:schemeClr val="accent1"/>
                </a:solidFill>
              </a:rPr>
              <a:t>~13 min</a:t>
            </a:r>
            <a:r>
              <a:rPr lang="en-US" b="1"/>
              <a:t>)</a:t>
            </a:r>
          </a:p>
          <a:p>
            <a:pPr marL="0" indent="0">
              <a:buNone/>
            </a:pPr>
            <a:r>
              <a:rPr lang="en-US" b="1"/>
              <a:t>DB2 BLU (</a:t>
            </a:r>
            <a:r>
              <a:rPr lang="en-US" b="1">
                <a:solidFill>
                  <a:schemeClr val="accent1"/>
                </a:solidFill>
              </a:rPr>
              <a:t>~13 min</a:t>
            </a:r>
            <a:r>
              <a:rPr lang="en-US" b="1"/>
              <a:t>)</a:t>
            </a:r>
          </a:p>
          <a:p>
            <a:pPr marL="0" indent="0">
              <a:buNone/>
            </a:pPr>
            <a:r>
              <a:rPr lang="en-US" b="1"/>
              <a:t>Project Summary</a:t>
            </a:r>
          </a:p>
          <a:p>
            <a:pPr marL="0" indent="0">
              <a:buNone/>
            </a:pPr>
            <a:endParaRPr lang="en-US" b="1"/>
          </a:p>
        </p:txBody>
      </p:sp>
      <p:sp>
        <p:nvSpPr>
          <p:cNvPr id="5" name="Date">
            <a:extLst>
              <a:ext uri="{FF2B5EF4-FFF2-40B4-BE49-F238E27FC236}">
                <a16:creationId xmlns:a16="http://schemas.microsoft.com/office/drawing/2014/main" id="{7198EAE3-5918-294A-88AF-34D46E3CC0E0}"/>
              </a:ext>
            </a:extLst>
          </p:cNvPr>
          <p:cNvSpPr>
            <a:spLocks noGrp="1"/>
          </p:cNvSpPr>
          <p:nvPr>
            <p:ph type="dt" sz="half" idx="10"/>
          </p:nvPr>
        </p:nvSpPr>
        <p:spPr/>
        <p:txBody>
          <a:bodyPr/>
          <a:lstStyle/>
          <a:p>
            <a:fld id="{049DC8E1-D369-0F48-9062-BB068AFD07CE}" type="datetime1">
              <a:rPr lang="en-US" smtClean="0"/>
              <a:pPr/>
              <a:t>4/19/2023</a:t>
            </a:fld>
            <a:endParaRPr lang="en-US"/>
          </a:p>
        </p:txBody>
      </p:sp>
    </p:spTree>
    <p:extLst>
      <p:ext uri="{BB962C8B-B14F-4D97-AF65-F5344CB8AC3E}">
        <p14:creationId xmlns:p14="http://schemas.microsoft.com/office/powerpoint/2010/main" val="1885007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2589-FD5C-6D82-8244-4E627D1495B7}"/>
              </a:ext>
            </a:extLst>
          </p:cNvPr>
          <p:cNvSpPr>
            <a:spLocks noGrp="1"/>
          </p:cNvSpPr>
          <p:nvPr>
            <p:ph type="ctrTitle"/>
          </p:nvPr>
        </p:nvSpPr>
        <p:spPr>
          <a:xfrm>
            <a:off x="278631" y="373749"/>
            <a:ext cx="6925732" cy="512448"/>
          </a:xfrm>
        </p:spPr>
        <p:txBody>
          <a:bodyPr/>
          <a:lstStyle/>
          <a:p>
            <a:r>
              <a:rPr lang="en-US" err="1">
                <a:latin typeface="Acumin Pro ExtraCondensed"/>
              </a:rPr>
              <a:t>SnappyData</a:t>
            </a:r>
            <a:endParaRPr lang="en-US" err="1"/>
          </a:p>
        </p:txBody>
      </p:sp>
      <p:sp>
        <p:nvSpPr>
          <p:cNvPr id="3" name="Subtitle 2">
            <a:extLst>
              <a:ext uri="{FF2B5EF4-FFF2-40B4-BE49-F238E27FC236}">
                <a16:creationId xmlns:a16="http://schemas.microsoft.com/office/drawing/2014/main" id="{213A1D5F-A6E7-3600-3881-3ACF04EDF22F}"/>
              </a:ext>
            </a:extLst>
          </p:cNvPr>
          <p:cNvSpPr>
            <a:spLocks noGrp="1"/>
          </p:cNvSpPr>
          <p:nvPr>
            <p:ph type="subTitle" idx="1"/>
          </p:nvPr>
        </p:nvSpPr>
        <p:spPr>
          <a:xfrm>
            <a:off x="278630" y="1230292"/>
            <a:ext cx="5491495" cy="341599"/>
          </a:xfrm>
        </p:spPr>
        <p:txBody>
          <a:bodyPr/>
          <a:lstStyle/>
          <a:p>
            <a:r>
              <a:rPr lang="en-US">
                <a:latin typeface="Acumin Pro SemiCondensed"/>
              </a:rPr>
              <a:t>Co-Partition and Co-Location</a:t>
            </a:r>
          </a:p>
        </p:txBody>
      </p:sp>
      <p:sp>
        <p:nvSpPr>
          <p:cNvPr id="5" name="Date Placeholder 4">
            <a:extLst>
              <a:ext uri="{FF2B5EF4-FFF2-40B4-BE49-F238E27FC236}">
                <a16:creationId xmlns:a16="http://schemas.microsoft.com/office/drawing/2014/main" id="{61C76E6A-63B4-3C06-5F43-36D7A0A1AE0F}"/>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6" name="Slide Number Placeholder 5">
            <a:extLst>
              <a:ext uri="{FF2B5EF4-FFF2-40B4-BE49-F238E27FC236}">
                <a16:creationId xmlns:a16="http://schemas.microsoft.com/office/drawing/2014/main" id="{C459FA09-5535-63C4-25EC-18562EB13846}"/>
              </a:ext>
            </a:extLst>
          </p:cNvPr>
          <p:cNvSpPr>
            <a:spLocks noGrp="1"/>
          </p:cNvSpPr>
          <p:nvPr>
            <p:ph type="sldNum" sz="quarter" idx="4"/>
          </p:nvPr>
        </p:nvSpPr>
        <p:spPr/>
        <p:txBody>
          <a:bodyPr/>
          <a:lstStyle/>
          <a:p>
            <a:fld id="{8A7A6979-0714-4377-B894-6BE4C2D6E202}" type="slidenum">
              <a:rPr lang="en-US" smtClean="0"/>
              <a:pPr/>
              <a:t>20</a:t>
            </a:fld>
            <a:endParaRPr lang="en-US"/>
          </a:p>
        </p:txBody>
      </p:sp>
      <p:pic>
        <p:nvPicPr>
          <p:cNvPr id="7" name="Picture 7" descr="Diagram&#10;&#10;Description automatically generated">
            <a:extLst>
              <a:ext uri="{FF2B5EF4-FFF2-40B4-BE49-F238E27FC236}">
                <a16:creationId xmlns:a16="http://schemas.microsoft.com/office/drawing/2014/main" id="{40ED8D4A-25CF-81D2-A2DE-D6D013C8E78F}"/>
              </a:ext>
            </a:extLst>
          </p:cNvPr>
          <p:cNvPicPr>
            <a:picLocks noChangeAspect="1"/>
          </p:cNvPicPr>
          <p:nvPr/>
        </p:nvPicPr>
        <p:blipFill>
          <a:blip r:embed="rId2"/>
          <a:stretch>
            <a:fillRect/>
          </a:stretch>
        </p:blipFill>
        <p:spPr>
          <a:xfrm>
            <a:off x="621471" y="1924273"/>
            <a:ext cx="7476024" cy="3595312"/>
          </a:xfrm>
          <a:prstGeom prst="rect">
            <a:avLst/>
          </a:prstGeom>
        </p:spPr>
      </p:pic>
      <p:sp>
        <p:nvSpPr>
          <p:cNvPr id="9" name="TextBox 8">
            <a:extLst>
              <a:ext uri="{FF2B5EF4-FFF2-40B4-BE49-F238E27FC236}">
                <a16:creationId xmlns:a16="http://schemas.microsoft.com/office/drawing/2014/main" id="{7EA3B330-DC0B-ABAF-1FAC-66082271C74E}"/>
              </a:ext>
            </a:extLst>
          </p:cNvPr>
          <p:cNvSpPr txBox="1"/>
          <p:nvPr/>
        </p:nvSpPr>
        <p:spPr>
          <a:xfrm>
            <a:off x="2368211" y="6147253"/>
            <a:ext cx="5386977" cy="215444"/>
          </a:xfrm>
          <a:prstGeom prst="rect">
            <a:avLst/>
          </a:prstGeom>
          <a:noFill/>
        </p:spPr>
        <p:txBody>
          <a:bodyPr wrap="square" lIns="91440" tIns="45720" rIns="91440" bIns="45720" anchor="t">
            <a:spAutoFit/>
          </a:bodyPr>
          <a:lstStyle/>
          <a:p>
            <a:r>
              <a:rPr lang="en-IN" sz="800"/>
              <a:t>Source: </a:t>
            </a:r>
            <a:r>
              <a:rPr lang="en-IN" sz="800">
                <a:ea typeface="+mn-lt"/>
                <a:cs typeface="+mn-lt"/>
              </a:rPr>
              <a:t>https://www.cidrdb.org/cidr2017/slides/p28-mozafari-cidr17-slides.pdf</a:t>
            </a:r>
            <a:endParaRPr lang="en-US" sz="800">
              <a:ea typeface="+mn-lt"/>
              <a:cs typeface="+mn-lt"/>
            </a:endParaRPr>
          </a:p>
        </p:txBody>
      </p:sp>
    </p:spTree>
    <p:extLst>
      <p:ext uri="{BB962C8B-B14F-4D97-AF65-F5344CB8AC3E}">
        <p14:creationId xmlns:p14="http://schemas.microsoft.com/office/powerpoint/2010/main" val="738029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0C38-7822-A852-718C-AA0C98A244CD}"/>
              </a:ext>
            </a:extLst>
          </p:cNvPr>
          <p:cNvSpPr>
            <a:spLocks noGrp="1"/>
          </p:cNvSpPr>
          <p:nvPr>
            <p:ph type="ctrTitle"/>
          </p:nvPr>
        </p:nvSpPr>
        <p:spPr>
          <a:xfrm>
            <a:off x="186732" y="350775"/>
            <a:ext cx="6925732" cy="498598"/>
          </a:xfrm>
        </p:spPr>
        <p:txBody>
          <a:bodyPr/>
          <a:lstStyle/>
          <a:p>
            <a:r>
              <a:rPr lang="en-US" err="1">
                <a:latin typeface="Acumin Pro ExtraCondensed"/>
              </a:rPr>
              <a:t>SnappyData</a:t>
            </a:r>
            <a:endParaRPr lang="en-US" err="1"/>
          </a:p>
        </p:txBody>
      </p:sp>
      <p:sp>
        <p:nvSpPr>
          <p:cNvPr id="3" name="Subtitle 2">
            <a:extLst>
              <a:ext uri="{FF2B5EF4-FFF2-40B4-BE49-F238E27FC236}">
                <a16:creationId xmlns:a16="http://schemas.microsoft.com/office/drawing/2014/main" id="{EE81A75C-18DD-4675-7349-60A30BC35EF8}"/>
              </a:ext>
            </a:extLst>
          </p:cNvPr>
          <p:cNvSpPr>
            <a:spLocks noGrp="1"/>
          </p:cNvSpPr>
          <p:nvPr>
            <p:ph type="subTitle" idx="1"/>
          </p:nvPr>
        </p:nvSpPr>
        <p:spPr>
          <a:xfrm>
            <a:off x="186731" y="1195829"/>
            <a:ext cx="5491495" cy="341599"/>
          </a:xfrm>
        </p:spPr>
        <p:txBody>
          <a:bodyPr/>
          <a:lstStyle/>
          <a:p>
            <a:r>
              <a:rPr lang="en-US">
                <a:latin typeface="Acumin Pro SemiCondensed"/>
              </a:rPr>
              <a:t>Availability and Fault Tolerance</a:t>
            </a:r>
            <a:endParaRPr lang="en-US"/>
          </a:p>
        </p:txBody>
      </p:sp>
      <p:sp>
        <p:nvSpPr>
          <p:cNvPr id="4" name="Text Placeholder 3">
            <a:extLst>
              <a:ext uri="{FF2B5EF4-FFF2-40B4-BE49-F238E27FC236}">
                <a16:creationId xmlns:a16="http://schemas.microsoft.com/office/drawing/2014/main" id="{D4EEFCFA-68DE-7A06-8F3F-04D6B89A2086}"/>
              </a:ext>
            </a:extLst>
          </p:cNvPr>
          <p:cNvSpPr>
            <a:spLocks noGrp="1"/>
          </p:cNvSpPr>
          <p:nvPr>
            <p:ph type="body" sz="quarter" idx="14"/>
          </p:nvPr>
        </p:nvSpPr>
        <p:spPr>
          <a:xfrm>
            <a:off x="195992" y="1715560"/>
            <a:ext cx="8218304" cy="3830828"/>
          </a:xfrm>
        </p:spPr>
        <p:txBody>
          <a:bodyPr vert="horz" lIns="0" tIns="0" rIns="0" bIns="0" rtlCol="0" anchor="t">
            <a:normAutofit/>
          </a:bodyPr>
          <a:lstStyle/>
          <a:p>
            <a:r>
              <a:rPr lang="en-US">
                <a:latin typeface="Acumin Pro"/>
              </a:rPr>
              <a:t>Driver Node has a secondary as a backup, whenever the primary fails secondary takes over.</a:t>
            </a:r>
            <a:endParaRPr lang="en-US"/>
          </a:p>
          <a:p>
            <a:pPr lvl="1">
              <a:buFont typeface="Arial" charset="2"/>
            </a:pPr>
            <a:r>
              <a:rPr lang="en-US">
                <a:solidFill>
                  <a:srgbClr val="000000"/>
                </a:solidFill>
              </a:rPr>
              <a:t>This ensures the Client will always be able to send requests</a:t>
            </a:r>
          </a:p>
          <a:p>
            <a:endParaRPr lang="en-US">
              <a:solidFill>
                <a:srgbClr val="000000"/>
              </a:solidFill>
            </a:endParaRPr>
          </a:p>
          <a:p>
            <a:r>
              <a:rPr lang="en-US">
                <a:solidFill>
                  <a:srgbClr val="000000"/>
                </a:solidFill>
                <a:latin typeface="Acumin Pro"/>
              </a:rPr>
              <a:t>For the Executor Nodes, the data is replicated through Paxos at Gemfire level.</a:t>
            </a:r>
          </a:p>
          <a:p>
            <a:pPr lvl="1">
              <a:buClr>
                <a:srgbClr val="555960"/>
              </a:buClr>
              <a:buFont typeface="Arial" charset="2"/>
              <a:buChar char="•"/>
            </a:pPr>
            <a:r>
              <a:rPr lang="en-US">
                <a:solidFill>
                  <a:srgbClr val="000000"/>
                </a:solidFill>
              </a:rPr>
              <a:t>This ensure n node failure tolerance semantics (Given that 2*n + 1 nodes for the Paxos group)</a:t>
            </a:r>
          </a:p>
        </p:txBody>
      </p:sp>
      <p:sp>
        <p:nvSpPr>
          <p:cNvPr id="5" name="Date Placeholder 4">
            <a:extLst>
              <a:ext uri="{FF2B5EF4-FFF2-40B4-BE49-F238E27FC236}">
                <a16:creationId xmlns:a16="http://schemas.microsoft.com/office/drawing/2014/main" id="{C3EFC783-8ABF-EA1A-8265-A96641F7A6CD}"/>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6" name="Slide Number Placeholder 5">
            <a:extLst>
              <a:ext uri="{FF2B5EF4-FFF2-40B4-BE49-F238E27FC236}">
                <a16:creationId xmlns:a16="http://schemas.microsoft.com/office/drawing/2014/main" id="{7FF5F45E-D2EB-DA8F-0209-C4DECD430161}"/>
              </a:ext>
            </a:extLst>
          </p:cNvPr>
          <p:cNvSpPr>
            <a:spLocks noGrp="1"/>
          </p:cNvSpPr>
          <p:nvPr>
            <p:ph type="sldNum" sz="quarter" idx="4"/>
          </p:nvPr>
        </p:nvSpPr>
        <p:spPr/>
        <p:txBody>
          <a:bodyPr/>
          <a:lstStyle/>
          <a:p>
            <a:fld id="{8A7A6979-0714-4377-B894-6BE4C2D6E202}" type="slidenum">
              <a:rPr lang="en-US" smtClean="0"/>
              <a:pPr/>
              <a:t>21</a:t>
            </a:fld>
            <a:endParaRPr lang="en-US"/>
          </a:p>
        </p:txBody>
      </p:sp>
    </p:spTree>
    <p:extLst>
      <p:ext uri="{BB962C8B-B14F-4D97-AF65-F5344CB8AC3E}">
        <p14:creationId xmlns:p14="http://schemas.microsoft.com/office/powerpoint/2010/main" val="1261360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1AD992F9-30A9-E64B-A6C3-8EE29DCD6203}"/>
              </a:ext>
            </a:extLst>
          </p:cNvPr>
          <p:cNvSpPr>
            <a:spLocks noGrp="1"/>
          </p:cNvSpPr>
          <p:nvPr>
            <p:ph type="subTitle" idx="1"/>
          </p:nvPr>
        </p:nvSpPr>
        <p:spPr>
          <a:xfrm>
            <a:off x="1986201" y="2744032"/>
            <a:ext cx="5171597" cy="430887"/>
          </a:xfrm>
        </p:spPr>
        <p:txBody>
          <a:bodyPr/>
          <a:lstStyle/>
          <a:p>
            <a:r>
              <a:rPr lang="en-US" sz="2800">
                <a:latin typeface="+mn-lt"/>
              </a:rPr>
              <a:t>Disagg1</a:t>
            </a:r>
          </a:p>
        </p:txBody>
      </p:sp>
      <p:sp>
        <p:nvSpPr>
          <p:cNvPr id="4" name="Body Text">
            <a:extLst>
              <a:ext uri="{FF2B5EF4-FFF2-40B4-BE49-F238E27FC236}">
                <a16:creationId xmlns:a16="http://schemas.microsoft.com/office/drawing/2014/main" id="{D088CA72-1360-7448-905E-7ABEEE54361F}"/>
              </a:ext>
            </a:extLst>
          </p:cNvPr>
          <p:cNvSpPr>
            <a:spLocks noGrp="1"/>
          </p:cNvSpPr>
          <p:nvPr>
            <p:ph type="body" sz="quarter" idx="14"/>
          </p:nvPr>
        </p:nvSpPr>
        <p:spPr>
          <a:xfrm>
            <a:off x="1986201" y="3299435"/>
            <a:ext cx="5171597" cy="430887"/>
          </a:xfrm>
        </p:spPr>
        <p:txBody>
          <a:bodyPr vert="horz" lIns="0" tIns="0" rIns="0" bIns="0" rtlCol="0" anchor="t">
            <a:noAutofit/>
          </a:bodyPr>
          <a:lstStyle/>
          <a:p>
            <a:r>
              <a:rPr lang="en-US">
                <a:latin typeface="Acumin Pro Medium"/>
              </a:rPr>
              <a:t>Presented by Rwitam Bandyopadhyay</a:t>
            </a:r>
            <a:endParaRPr lang="en-US"/>
          </a:p>
        </p:txBody>
      </p:sp>
      <p:sp>
        <p:nvSpPr>
          <p:cNvPr id="5" name="Date">
            <a:extLst>
              <a:ext uri="{FF2B5EF4-FFF2-40B4-BE49-F238E27FC236}">
                <a16:creationId xmlns:a16="http://schemas.microsoft.com/office/drawing/2014/main" id="{7198EAE3-5918-294A-88AF-34D46E3CC0E0}"/>
              </a:ext>
            </a:extLst>
          </p:cNvPr>
          <p:cNvSpPr>
            <a:spLocks noGrp="1"/>
          </p:cNvSpPr>
          <p:nvPr>
            <p:ph type="dt" sz="half" idx="10"/>
          </p:nvPr>
        </p:nvSpPr>
        <p:spPr>
          <a:xfrm>
            <a:off x="7541444" y="6202177"/>
            <a:ext cx="839464" cy="323968"/>
          </a:xfrm>
        </p:spPr>
        <p:txBody>
          <a:bodyPr/>
          <a:lstStyle/>
          <a:p>
            <a:fld id="{049DC8E1-D369-0F48-9062-BB068AFD07CE}" type="datetime1">
              <a:rPr lang="en-US" smtClean="0"/>
              <a:pPr/>
              <a:t>4/19/2023</a:t>
            </a:fld>
            <a:endParaRPr lang="en-US"/>
          </a:p>
        </p:txBody>
      </p:sp>
      <p:sp>
        <p:nvSpPr>
          <p:cNvPr id="6" name="Slide Number">
            <a:extLst>
              <a:ext uri="{FF2B5EF4-FFF2-40B4-BE49-F238E27FC236}">
                <a16:creationId xmlns:a16="http://schemas.microsoft.com/office/drawing/2014/main" id="{A84C6658-392F-6A4D-984C-531AB221C723}"/>
              </a:ext>
            </a:extLst>
          </p:cNvPr>
          <p:cNvSpPr>
            <a:spLocks noGrp="1"/>
          </p:cNvSpPr>
          <p:nvPr>
            <p:ph type="sldNum" sz="quarter" idx="12"/>
          </p:nvPr>
        </p:nvSpPr>
        <p:spPr/>
        <p:txBody>
          <a:bodyPr/>
          <a:lstStyle/>
          <a:p>
            <a:fld id="{8A7A6979-0714-4377-B894-6BE4C2D6E202}" type="slidenum">
              <a:rPr lang="en-US" dirty="0" smtClean="0"/>
              <a:pPr/>
              <a:t>22</a:t>
            </a:fld>
            <a:endParaRPr lang="en-US"/>
          </a:p>
        </p:txBody>
      </p:sp>
      <p:pic>
        <p:nvPicPr>
          <p:cNvPr id="8" name="Picture 7" descr="Logo&#10;&#10;Description automatically generated">
            <a:extLst>
              <a:ext uri="{FF2B5EF4-FFF2-40B4-BE49-F238E27FC236}">
                <a16:creationId xmlns:a16="http://schemas.microsoft.com/office/drawing/2014/main" id="{F87B87F4-48EF-37BF-B3DB-58204E0BA3B1}"/>
              </a:ext>
            </a:extLst>
          </p:cNvPr>
          <p:cNvPicPr>
            <a:picLocks noChangeAspect="1"/>
          </p:cNvPicPr>
          <p:nvPr/>
        </p:nvPicPr>
        <p:blipFill>
          <a:blip r:embed="rId3"/>
          <a:stretch>
            <a:fillRect/>
          </a:stretch>
        </p:blipFill>
        <p:spPr>
          <a:xfrm>
            <a:off x="3110590" y="2003499"/>
            <a:ext cx="2922819" cy="716188"/>
          </a:xfrm>
          <a:prstGeom prst="rect">
            <a:avLst/>
          </a:prstGeom>
        </p:spPr>
      </p:pic>
    </p:spTree>
    <p:extLst>
      <p:ext uri="{BB962C8B-B14F-4D97-AF65-F5344CB8AC3E}">
        <p14:creationId xmlns:p14="http://schemas.microsoft.com/office/powerpoint/2010/main" val="2346749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B1F4408-0323-E8E2-5626-74B3565BBA67}"/>
              </a:ext>
            </a:extLst>
          </p:cNvPr>
          <p:cNvSpPr>
            <a:spLocks noGrp="1"/>
          </p:cNvSpPr>
          <p:nvPr>
            <p:ph type="ctrTitle"/>
          </p:nvPr>
        </p:nvSpPr>
        <p:spPr/>
        <p:txBody>
          <a:bodyPr/>
          <a:lstStyle/>
          <a:p>
            <a:r>
              <a:rPr lang="en-US"/>
              <a:t>Interesting DB that challenges traditional RDBMS</a:t>
            </a:r>
          </a:p>
        </p:txBody>
      </p:sp>
      <p:sp>
        <p:nvSpPr>
          <p:cNvPr id="8" name="Subtitle 7">
            <a:extLst>
              <a:ext uri="{FF2B5EF4-FFF2-40B4-BE49-F238E27FC236}">
                <a16:creationId xmlns:a16="http://schemas.microsoft.com/office/drawing/2014/main" id="{E66AADEA-80C7-6E6B-E837-BA142EA1648C}"/>
              </a:ext>
            </a:extLst>
          </p:cNvPr>
          <p:cNvSpPr>
            <a:spLocks noGrp="1"/>
          </p:cNvSpPr>
          <p:nvPr>
            <p:ph type="subTitle" idx="1"/>
          </p:nvPr>
        </p:nvSpPr>
        <p:spPr>
          <a:xfrm>
            <a:off x="1117212" y="1345166"/>
            <a:ext cx="7296161" cy="338554"/>
          </a:xfrm>
        </p:spPr>
        <p:txBody>
          <a:bodyPr/>
          <a:lstStyle/>
          <a:p>
            <a:r>
              <a:rPr lang="en-US"/>
              <a:t>Iterative development over multiple papers</a:t>
            </a:r>
          </a:p>
        </p:txBody>
      </p:sp>
      <p:sp>
        <p:nvSpPr>
          <p:cNvPr id="9" name="Text Placeholder 8">
            <a:extLst>
              <a:ext uri="{FF2B5EF4-FFF2-40B4-BE49-F238E27FC236}">
                <a16:creationId xmlns:a16="http://schemas.microsoft.com/office/drawing/2014/main" id="{967D3399-3C56-1279-C3C6-516C1D5841FA}"/>
              </a:ext>
            </a:extLst>
          </p:cNvPr>
          <p:cNvSpPr>
            <a:spLocks noGrp="1"/>
          </p:cNvSpPr>
          <p:nvPr>
            <p:ph type="body" sz="quarter" idx="14"/>
          </p:nvPr>
        </p:nvSpPr>
        <p:spPr>
          <a:xfrm>
            <a:off x="1117211" y="1953662"/>
            <a:ext cx="7296161" cy="3411537"/>
          </a:xfrm>
        </p:spPr>
        <p:txBody>
          <a:bodyPr/>
          <a:lstStyle/>
          <a:p>
            <a:r>
              <a:rPr lang="en-US">
                <a:hlinkClick r:id="rId2"/>
              </a:rPr>
              <a:t>OLTP Through the Looking Glass, and What We Found There</a:t>
            </a:r>
            <a:endParaRPr lang="en-US"/>
          </a:p>
          <a:p>
            <a:endParaRPr lang="en-US"/>
          </a:p>
          <a:p>
            <a:r>
              <a:rPr lang="en-US">
                <a:hlinkClick r:id="rId3"/>
              </a:rPr>
              <a:t>The End of an Architectural Era (It’s Time for a Complete Rewrite)</a:t>
            </a:r>
            <a:endParaRPr lang="en-US"/>
          </a:p>
          <a:p>
            <a:endParaRPr lang="en-US"/>
          </a:p>
          <a:p>
            <a:r>
              <a:rPr lang="en-US">
                <a:hlinkClick r:id="rId4"/>
              </a:rPr>
              <a:t>The VoltDB Main Memory DBMS</a:t>
            </a:r>
            <a:endParaRPr lang="en-US"/>
          </a:p>
          <a:p>
            <a:endParaRPr lang="en-US"/>
          </a:p>
          <a:p>
            <a:endParaRPr lang="en-US"/>
          </a:p>
          <a:p>
            <a:pPr marL="0" indent="0">
              <a:buNone/>
            </a:pPr>
            <a:r>
              <a:rPr lang="en-US"/>
              <a:t>All these papers are by Michael </a:t>
            </a:r>
            <a:r>
              <a:rPr lang="en-US" err="1"/>
              <a:t>Stonebraker</a:t>
            </a:r>
            <a:r>
              <a:rPr lang="en-US"/>
              <a:t> et. al. who is also one of the founders of VoltDB.</a:t>
            </a:r>
          </a:p>
        </p:txBody>
      </p:sp>
      <p:sp>
        <p:nvSpPr>
          <p:cNvPr id="5" name="Date Placeholder 4">
            <a:extLst>
              <a:ext uri="{FF2B5EF4-FFF2-40B4-BE49-F238E27FC236}">
                <a16:creationId xmlns:a16="http://schemas.microsoft.com/office/drawing/2014/main" id="{35990814-C4C4-1549-0208-2B1EBD8FC23C}"/>
              </a:ext>
            </a:extLst>
          </p:cNvPr>
          <p:cNvSpPr>
            <a:spLocks noGrp="1"/>
          </p:cNvSpPr>
          <p:nvPr>
            <p:ph type="dt" sz="half" idx="2"/>
          </p:nvPr>
        </p:nvSpPr>
        <p:spPr/>
        <p:txBody>
          <a:bodyPr/>
          <a:lstStyle/>
          <a:p>
            <a:fld id="{049DC8E1-D369-0F48-9062-BB068AFD07CE}" type="datetime1">
              <a:rPr lang="en-US" smtClean="0"/>
              <a:pPr/>
              <a:t>4/19/2023</a:t>
            </a:fld>
            <a:endParaRPr lang="en-US"/>
          </a:p>
        </p:txBody>
      </p:sp>
      <p:sp>
        <p:nvSpPr>
          <p:cNvPr id="6" name="Slide Number Placeholder 5">
            <a:extLst>
              <a:ext uri="{FF2B5EF4-FFF2-40B4-BE49-F238E27FC236}">
                <a16:creationId xmlns:a16="http://schemas.microsoft.com/office/drawing/2014/main" id="{436EE1D6-2478-FF2F-7122-AC75D6E50625}"/>
              </a:ext>
            </a:extLst>
          </p:cNvPr>
          <p:cNvSpPr>
            <a:spLocks noGrp="1"/>
          </p:cNvSpPr>
          <p:nvPr>
            <p:ph type="sldNum" sz="quarter" idx="4"/>
          </p:nvPr>
        </p:nvSpPr>
        <p:spPr/>
        <p:txBody>
          <a:bodyPr/>
          <a:lstStyle/>
          <a:p>
            <a:fld id="{8A7A6979-0714-4377-B894-6BE4C2D6E202}" type="slidenum">
              <a:rPr lang="en-US" smtClean="0"/>
              <a:pPr/>
              <a:t>23</a:t>
            </a:fld>
            <a:endParaRPr lang="en-US"/>
          </a:p>
        </p:txBody>
      </p:sp>
    </p:spTree>
    <p:extLst>
      <p:ext uri="{BB962C8B-B14F-4D97-AF65-F5344CB8AC3E}">
        <p14:creationId xmlns:p14="http://schemas.microsoft.com/office/powerpoint/2010/main" val="2900268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E605A-B8B9-8489-D571-CBCACE491E2C}"/>
              </a:ext>
            </a:extLst>
          </p:cNvPr>
          <p:cNvSpPr>
            <a:spLocks noGrp="1"/>
          </p:cNvSpPr>
          <p:nvPr>
            <p:ph type="ctrTitle"/>
          </p:nvPr>
        </p:nvSpPr>
        <p:spPr/>
        <p:txBody>
          <a:bodyPr/>
          <a:lstStyle/>
          <a:p>
            <a:r>
              <a:rPr lang="en-US"/>
              <a:t>Shift towards main memory databases</a:t>
            </a:r>
          </a:p>
        </p:txBody>
      </p:sp>
      <p:sp>
        <p:nvSpPr>
          <p:cNvPr id="3" name="Subtitle 2">
            <a:extLst>
              <a:ext uri="{FF2B5EF4-FFF2-40B4-BE49-F238E27FC236}">
                <a16:creationId xmlns:a16="http://schemas.microsoft.com/office/drawing/2014/main" id="{2B732FFB-D436-D8D2-840F-0D379EA593A9}"/>
              </a:ext>
            </a:extLst>
          </p:cNvPr>
          <p:cNvSpPr>
            <a:spLocks noGrp="1"/>
          </p:cNvSpPr>
          <p:nvPr>
            <p:ph type="subTitle" idx="1"/>
          </p:nvPr>
        </p:nvSpPr>
        <p:spPr>
          <a:xfrm>
            <a:off x="1117213" y="1345166"/>
            <a:ext cx="7405350" cy="338554"/>
          </a:xfrm>
        </p:spPr>
        <p:txBody>
          <a:bodyPr/>
          <a:lstStyle/>
          <a:p>
            <a:r>
              <a:rPr lang="en-US"/>
              <a:t>Historically declining prices of DRAM</a:t>
            </a:r>
          </a:p>
        </p:txBody>
      </p:sp>
      <p:sp>
        <p:nvSpPr>
          <p:cNvPr id="5" name="Date Placeholder 4">
            <a:extLst>
              <a:ext uri="{FF2B5EF4-FFF2-40B4-BE49-F238E27FC236}">
                <a16:creationId xmlns:a16="http://schemas.microsoft.com/office/drawing/2014/main" id="{6DC406C3-251A-9FD3-7661-C101E595B0F6}"/>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6" name="Slide Number Placeholder 5">
            <a:extLst>
              <a:ext uri="{FF2B5EF4-FFF2-40B4-BE49-F238E27FC236}">
                <a16:creationId xmlns:a16="http://schemas.microsoft.com/office/drawing/2014/main" id="{67C6A1C7-10D4-D7D4-C1D6-A63C7AEBE922}"/>
              </a:ext>
            </a:extLst>
          </p:cNvPr>
          <p:cNvSpPr>
            <a:spLocks noGrp="1"/>
          </p:cNvSpPr>
          <p:nvPr>
            <p:ph type="sldNum" sz="quarter" idx="4"/>
          </p:nvPr>
        </p:nvSpPr>
        <p:spPr/>
        <p:txBody>
          <a:bodyPr/>
          <a:lstStyle/>
          <a:p>
            <a:fld id="{8A7A6979-0714-4377-B894-6BE4C2D6E202}" type="slidenum">
              <a:rPr lang="en-US" smtClean="0"/>
              <a:pPr/>
              <a:t>24</a:t>
            </a:fld>
            <a:endParaRPr lang="en-US"/>
          </a:p>
        </p:txBody>
      </p:sp>
      <p:pic>
        <p:nvPicPr>
          <p:cNvPr id="8" name="Picture 7">
            <a:extLst>
              <a:ext uri="{FF2B5EF4-FFF2-40B4-BE49-F238E27FC236}">
                <a16:creationId xmlns:a16="http://schemas.microsoft.com/office/drawing/2014/main" id="{E0F5D926-2783-0204-0A56-86881C56DD7C}"/>
              </a:ext>
            </a:extLst>
          </p:cNvPr>
          <p:cNvPicPr>
            <a:picLocks noChangeAspect="1"/>
          </p:cNvPicPr>
          <p:nvPr/>
        </p:nvPicPr>
        <p:blipFill>
          <a:blip r:embed="rId2"/>
          <a:srcRect/>
          <a:stretch/>
        </p:blipFill>
        <p:spPr>
          <a:xfrm>
            <a:off x="1987462" y="2073437"/>
            <a:ext cx="5169076" cy="3517059"/>
          </a:xfrm>
          <a:prstGeom prst="rect">
            <a:avLst/>
          </a:prstGeom>
          <a:ln>
            <a:solidFill>
              <a:schemeClr val="bg1"/>
            </a:solidFill>
          </a:ln>
        </p:spPr>
      </p:pic>
      <p:sp>
        <p:nvSpPr>
          <p:cNvPr id="9" name="TextBox 8">
            <a:extLst>
              <a:ext uri="{FF2B5EF4-FFF2-40B4-BE49-F238E27FC236}">
                <a16:creationId xmlns:a16="http://schemas.microsoft.com/office/drawing/2014/main" id="{4DBDE74F-C1DC-0449-BAD8-42A01E100EDC}"/>
              </a:ext>
            </a:extLst>
          </p:cNvPr>
          <p:cNvSpPr txBox="1"/>
          <p:nvPr/>
        </p:nvSpPr>
        <p:spPr>
          <a:xfrm>
            <a:off x="2271122" y="6023685"/>
            <a:ext cx="5386977" cy="215444"/>
          </a:xfrm>
          <a:prstGeom prst="rect">
            <a:avLst/>
          </a:prstGeom>
          <a:noFill/>
        </p:spPr>
        <p:txBody>
          <a:bodyPr wrap="square" lIns="91440" tIns="45720" rIns="91440" bIns="45720" anchor="t">
            <a:spAutoFit/>
          </a:bodyPr>
          <a:lstStyle/>
          <a:p>
            <a:r>
              <a:rPr lang="en-IN" sz="800"/>
              <a:t>Source: </a:t>
            </a:r>
            <a:r>
              <a:rPr lang="en-US" sz="800">
                <a:ea typeface="+mn-lt"/>
                <a:cs typeface="+mn-lt"/>
                <a:hlinkClick r:id="rId3"/>
              </a:rPr>
              <a:t>AI Impacts - Trends in DRAM price per gigabyte</a:t>
            </a:r>
            <a:r>
              <a:rPr lang="en-IN" sz="800">
                <a:ea typeface="+mn-lt"/>
                <a:cs typeface="+mn-lt"/>
              </a:rPr>
              <a:t> </a:t>
            </a:r>
            <a:endParaRPr lang="en-US" sz="800">
              <a:ea typeface="+mn-lt"/>
              <a:cs typeface="+mn-lt"/>
            </a:endParaRPr>
          </a:p>
        </p:txBody>
      </p:sp>
    </p:spTree>
    <p:extLst>
      <p:ext uri="{BB962C8B-B14F-4D97-AF65-F5344CB8AC3E}">
        <p14:creationId xmlns:p14="http://schemas.microsoft.com/office/powerpoint/2010/main" val="2945214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E605A-B8B9-8489-D571-CBCACE491E2C}"/>
              </a:ext>
            </a:extLst>
          </p:cNvPr>
          <p:cNvSpPr>
            <a:spLocks noGrp="1"/>
          </p:cNvSpPr>
          <p:nvPr>
            <p:ph type="ctrTitle"/>
          </p:nvPr>
        </p:nvSpPr>
        <p:spPr/>
        <p:txBody>
          <a:bodyPr/>
          <a:lstStyle/>
          <a:p>
            <a:r>
              <a:rPr lang="en-US"/>
              <a:t>OLTP Overheads</a:t>
            </a:r>
          </a:p>
        </p:txBody>
      </p:sp>
      <p:sp>
        <p:nvSpPr>
          <p:cNvPr id="3" name="Subtitle 2">
            <a:extLst>
              <a:ext uri="{FF2B5EF4-FFF2-40B4-BE49-F238E27FC236}">
                <a16:creationId xmlns:a16="http://schemas.microsoft.com/office/drawing/2014/main" id="{2B732FFB-D436-D8D2-840F-0D379EA593A9}"/>
              </a:ext>
            </a:extLst>
          </p:cNvPr>
          <p:cNvSpPr>
            <a:spLocks noGrp="1"/>
          </p:cNvSpPr>
          <p:nvPr>
            <p:ph type="subTitle" idx="1"/>
          </p:nvPr>
        </p:nvSpPr>
        <p:spPr>
          <a:xfrm>
            <a:off x="1117213" y="1345166"/>
            <a:ext cx="7405350" cy="338554"/>
          </a:xfrm>
        </p:spPr>
        <p:txBody>
          <a:bodyPr/>
          <a:lstStyle/>
          <a:p>
            <a:r>
              <a:rPr lang="en-US"/>
              <a:t>Dissecting where time goes inside of a modern DBMS</a:t>
            </a:r>
          </a:p>
        </p:txBody>
      </p:sp>
      <p:sp>
        <p:nvSpPr>
          <p:cNvPr id="5" name="Date Placeholder 4">
            <a:extLst>
              <a:ext uri="{FF2B5EF4-FFF2-40B4-BE49-F238E27FC236}">
                <a16:creationId xmlns:a16="http://schemas.microsoft.com/office/drawing/2014/main" id="{6DC406C3-251A-9FD3-7661-C101E595B0F6}"/>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6" name="Slide Number Placeholder 5">
            <a:extLst>
              <a:ext uri="{FF2B5EF4-FFF2-40B4-BE49-F238E27FC236}">
                <a16:creationId xmlns:a16="http://schemas.microsoft.com/office/drawing/2014/main" id="{67C6A1C7-10D4-D7D4-C1D6-A63C7AEBE922}"/>
              </a:ext>
            </a:extLst>
          </p:cNvPr>
          <p:cNvSpPr>
            <a:spLocks noGrp="1"/>
          </p:cNvSpPr>
          <p:nvPr>
            <p:ph type="sldNum" sz="quarter" idx="4"/>
          </p:nvPr>
        </p:nvSpPr>
        <p:spPr/>
        <p:txBody>
          <a:bodyPr/>
          <a:lstStyle/>
          <a:p>
            <a:fld id="{8A7A6979-0714-4377-B894-6BE4C2D6E202}" type="slidenum">
              <a:rPr lang="en-US" smtClean="0"/>
              <a:pPr/>
              <a:t>25</a:t>
            </a:fld>
            <a:endParaRPr lang="en-US"/>
          </a:p>
        </p:txBody>
      </p:sp>
      <p:pic>
        <p:nvPicPr>
          <p:cNvPr id="8" name="Picture 7">
            <a:extLst>
              <a:ext uri="{FF2B5EF4-FFF2-40B4-BE49-F238E27FC236}">
                <a16:creationId xmlns:a16="http://schemas.microsoft.com/office/drawing/2014/main" id="{E0F5D926-2783-0204-0A56-86881C56DD7C}"/>
              </a:ext>
            </a:extLst>
          </p:cNvPr>
          <p:cNvPicPr>
            <a:picLocks noChangeAspect="1"/>
          </p:cNvPicPr>
          <p:nvPr/>
        </p:nvPicPr>
        <p:blipFill>
          <a:blip r:embed="rId3"/>
          <a:srcRect/>
          <a:stretch/>
        </p:blipFill>
        <p:spPr>
          <a:xfrm>
            <a:off x="848796" y="2276972"/>
            <a:ext cx="7446407" cy="2974970"/>
          </a:xfrm>
          <a:prstGeom prst="rect">
            <a:avLst/>
          </a:prstGeom>
          <a:ln>
            <a:solidFill>
              <a:schemeClr val="bg1"/>
            </a:solidFill>
          </a:ln>
        </p:spPr>
      </p:pic>
      <p:sp>
        <p:nvSpPr>
          <p:cNvPr id="9" name="TextBox 8">
            <a:extLst>
              <a:ext uri="{FF2B5EF4-FFF2-40B4-BE49-F238E27FC236}">
                <a16:creationId xmlns:a16="http://schemas.microsoft.com/office/drawing/2014/main" id="{4DBDE74F-C1DC-0449-BAD8-42A01E100EDC}"/>
              </a:ext>
            </a:extLst>
          </p:cNvPr>
          <p:cNvSpPr txBox="1"/>
          <p:nvPr/>
        </p:nvSpPr>
        <p:spPr>
          <a:xfrm>
            <a:off x="2271122" y="6023685"/>
            <a:ext cx="5386977" cy="338554"/>
          </a:xfrm>
          <a:prstGeom prst="rect">
            <a:avLst/>
          </a:prstGeom>
          <a:noFill/>
        </p:spPr>
        <p:txBody>
          <a:bodyPr wrap="square" lIns="91440" tIns="45720" rIns="91440" bIns="45720" anchor="t">
            <a:spAutoFit/>
          </a:bodyPr>
          <a:lstStyle/>
          <a:p>
            <a:r>
              <a:rPr lang="en-IN" sz="800"/>
              <a:t>Source: </a:t>
            </a:r>
            <a:r>
              <a:rPr lang="en-IN" sz="800" err="1">
                <a:ea typeface="+mn-lt"/>
                <a:cs typeface="+mn-lt"/>
              </a:rPr>
              <a:t>Harizopoulos</a:t>
            </a:r>
            <a:r>
              <a:rPr lang="en-IN" sz="800">
                <a:ea typeface="+mn-lt"/>
                <a:cs typeface="+mn-lt"/>
              </a:rPr>
              <a:t> et al. </a:t>
            </a:r>
            <a:r>
              <a:rPr lang="en-US" sz="800">
                <a:ea typeface="+mn-lt"/>
                <a:cs typeface="+mn-lt"/>
                <a:hlinkClick r:id="rId4"/>
              </a:rPr>
              <a:t>OLTP through the looking glass, and what we found there</a:t>
            </a:r>
            <a:r>
              <a:rPr lang="en-IN" sz="800">
                <a:ea typeface="+mn-lt"/>
                <a:cs typeface="+mn-lt"/>
              </a:rPr>
              <a:t>, </a:t>
            </a:r>
            <a:r>
              <a:rPr lang="en-US" sz="800">
                <a:ea typeface="+mn-lt"/>
                <a:cs typeface="+mn-lt"/>
              </a:rPr>
              <a:t>SIGMOD '08: Proceedings of the 2008 International Conference on Management of Data</a:t>
            </a:r>
            <a:r>
              <a:rPr lang="en-IN" sz="800">
                <a:ea typeface="+mn-lt"/>
                <a:cs typeface="+mn-lt"/>
              </a:rPr>
              <a:t>. </a:t>
            </a:r>
            <a:endParaRPr lang="en-US" sz="800">
              <a:ea typeface="+mn-lt"/>
              <a:cs typeface="+mn-lt"/>
            </a:endParaRPr>
          </a:p>
        </p:txBody>
      </p:sp>
    </p:spTree>
    <p:extLst>
      <p:ext uri="{BB962C8B-B14F-4D97-AF65-F5344CB8AC3E}">
        <p14:creationId xmlns:p14="http://schemas.microsoft.com/office/powerpoint/2010/main" val="3347001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B8BD6-BA20-3AF3-F14E-AD074C97B3E9}"/>
              </a:ext>
            </a:extLst>
          </p:cNvPr>
          <p:cNvSpPr>
            <a:spLocks noGrp="1"/>
          </p:cNvSpPr>
          <p:nvPr>
            <p:ph type="ctrTitle"/>
          </p:nvPr>
        </p:nvSpPr>
        <p:spPr>
          <a:xfrm>
            <a:off x="1117214" y="442674"/>
            <a:ext cx="6925732" cy="498598"/>
          </a:xfrm>
        </p:spPr>
        <p:txBody>
          <a:bodyPr/>
          <a:lstStyle/>
          <a:p>
            <a:r>
              <a:rPr lang="en-US"/>
              <a:t>VoltDB Architecture</a:t>
            </a:r>
          </a:p>
        </p:txBody>
      </p:sp>
      <p:sp>
        <p:nvSpPr>
          <p:cNvPr id="3" name="Subtitle 2">
            <a:extLst>
              <a:ext uri="{FF2B5EF4-FFF2-40B4-BE49-F238E27FC236}">
                <a16:creationId xmlns:a16="http://schemas.microsoft.com/office/drawing/2014/main" id="{B507E4C1-F9C0-6FB5-5889-A5D65D124F58}"/>
              </a:ext>
            </a:extLst>
          </p:cNvPr>
          <p:cNvSpPr>
            <a:spLocks noGrp="1"/>
          </p:cNvSpPr>
          <p:nvPr>
            <p:ph type="subTitle" idx="1"/>
          </p:nvPr>
        </p:nvSpPr>
        <p:spPr>
          <a:xfrm>
            <a:off x="1117213" y="1345166"/>
            <a:ext cx="7263694" cy="341599"/>
          </a:xfrm>
        </p:spPr>
        <p:txBody>
          <a:bodyPr/>
          <a:lstStyle/>
          <a:p>
            <a:r>
              <a:rPr lang="en-US"/>
              <a:t>VoltDB Eliminates All of these Legacy DBMS Overheads</a:t>
            </a:r>
          </a:p>
        </p:txBody>
      </p:sp>
      <p:sp>
        <p:nvSpPr>
          <p:cNvPr id="5" name="Date Placeholder 4">
            <a:extLst>
              <a:ext uri="{FF2B5EF4-FFF2-40B4-BE49-F238E27FC236}">
                <a16:creationId xmlns:a16="http://schemas.microsoft.com/office/drawing/2014/main" id="{A2647919-BC01-7315-6721-750B1ACDF090}"/>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6" name="Slide Number Placeholder 5">
            <a:extLst>
              <a:ext uri="{FF2B5EF4-FFF2-40B4-BE49-F238E27FC236}">
                <a16:creationId xmlns:a16="http://schemas.microsoft.com/office/drawing/2014/main" id="{72CBE3B6-F3D7-770E-C97D-44ECD2E68BC0}"/>
              </a:ext>
            </a:extLst>
          </p:cNvPr>
          <p:cNvSpPr>
            <a:spLocks noGrp="1"/>
          </p:cNvSpPr>
          <p:nvPr>
            <p:ph type="sldNum" sz="quarter" idx="4"/>
          </p:nvPr>
        </p:nvSpPr>
        <p:spPr/>
        <p:txBody>
          <a:bodyPr/>
          <a:lstStyle/>
          <a:p>
            <a:fld id="{8A7A6979-0714-4377-B894-6BE4C2D6E202}" type="slidenum">
              <a:rPr lang="en-US" smtClean="0"/>
              <a:pPr/>
              <a:t>26</a:t>
            </a:fld>
            <a:endParaRPr lang="en-US"/>
          </a:p>
        </p:txBody>
      </p:sp>
      <p:sp>
        <p:nvSpPr>
          <p:cNvPr id="4" name="TextBox 3">
            <a:extLst>
              <a:ext uri="{FF2B5EF4-FFF2-40B4-BE49-F238E27FC236}">
                <a16:creationId xmlns:a16="http://schemas.microsoft.com/office/drawing/2014/main" id="{3D9DB13D-C0A8-F493-AC66-C8219B6B01B5}"/>
              </a:ext>
            </a:extLst>
          </p:cNvPr>
          <p:cNvSpPr txBox="1"/>
          <p:nvPr/>
        </p:nvSpPr>
        <p:spPr>
          <a:xfrm>
            <a:off x="1012054" y="1953087"/>
            <a:ext cx="7263694" cy="3416320"/>
          </a:xfrm>
          <a:prstGeom prst="rect">
            <a:avLst/>
          </a:prstGeom>
          <a:noFill/>
        </p:spPr>
        <p:txBody>
          <a:bodyPr wrap="square" rtlCol="0">
            <a:spAutoFit/>
          </a:bodyPr>
          <a:lstStyle/>
          <a:p>
            <a:pPr marL="285750" indent="-285750" algn="just">
              <a:buFont typeface="Arial" panose="020B0604020202020204" pitchFamily="34" charset="0"/>
              <a:buChar char="•"/>
            </a:pPr>
            <a:r>
              <a:rPr lang="en-US"/>
              <a:t>Data/ processing are partitioned together and distributed across the CPU cores (“virtual nodes”) in a shared-nothing hardware cluster.</a:t>
            </a:r>
          </a:p>
          <a:p>
            <a:pPr marL="285750" indent="-285750" algn="just">
              <a:buFont typeface="Arial" panose="020B0604020202020204" pitchFamily="34" charset="0"/>
              <a:buChar char="•"/>
            </a:pPr>
            <a:endParaRPr lang="en-US"/>
          </a:p>
          <a:p>
            <a:pPr marL="285750" indent="-285750" algn="just">
              <a:buFont typeface="Arial" panose="020B0604020202020204" pitchFamily="34" charset="0"/>
              <a:buChar char="•"/>
            </a:pPr>
            <a:r>
              <a:rPr lang="en-US"/>
              <a:t>Data is held in memory for maximum throughput and to eliminate the need for buffer management.</a:t>
            </a:r>
          </a:p>
          <a:p>
            <a:pPr marL="285750" indent="-285750" algn="just">
              <a:buFont typeface="Arial" panose="020B0604020202020204" pitchFamily="34" charset="0"/>
              <a:buChar char="•"/>
            </a:pPr>
            <a:endParaRPr lang="en-US"/>
          </a:p>
          <a:p>
            <a:pPr marL="285750" indent="-285750" algn="just">
              <a:buFont typeface="Arial" panose="020B0604020202020204" pitchFamily="34" charset="0"/>
              <a:buChar char="•"/>
            </a:pPr>
            <a:r>
              <a:rPr lang="en-US"/>
              <a:t>Each single-threaded partition operates autonomously, eliminating the need for locking and latching.</a:t>
            </a:r>
          </a:p>
          <a:p>
            <a:pPr marL="285750" indent="-285750" algn="just">
              <a:buFont typeface="Arial" panose="020B0604020202020204" pitchFamily="34" charset="0"/>
              <a:buChar char="•"/>
            </a:pPr>
            <a:endParaRPr lang="en-US"/>
          </a:p>
          <a:p>
            <a:pPr marL="285750" indent="-285750" algn="just">
              <a:buFont typeface="Arial" panose="020B0604020202020204" pitchFamily="34" charset="0"/>
              <a:buChar char="•"/>
            </a:pPr>
            <a:r>
              <a:rPr lang="en-US"/>
              <a:t>Data is automatically replicated for intra- and inter-cluster high availability</a:t>
            </a:r>
          </a:p>
        </p:txBody>
      </p:sp>
    </p:spTree>
    <p:extLst>
      <p:ext uri="{BB962C8B-B14F-4D97-AF65-F5344CB8AC3E}">
        <p14:creationId xmlns:p14="http://schemas.microsoft.com/office/powerpoint/2010/main" val="1188033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B8BD6-BA20-3AF3-F14E-AD074C97B3E9}"/>
              </a:ext>
            </a:extLst>
          </p:cNvPr>
          <p:cNvSpPr>
            <a:spLocks noGrp="1"/>
          </p:cNvSpPr>
          <p:nvPr>
            <p:ph type="ctrTitle"/>
          </p:nvPr>
        </p:nvSpPr>
        <p:spPr>
          <a:xfrm>
            <a:off x="1117214" y="442674"/>
            <a:ext cx="6925732" cy="498598"/>
          </a:xfrm>
        </p:spPr>
        <p:txBody>
          <a:bodyPr/>
          <a:lstStyle/>
          <a:p>
            <a:r>
              <a:rPr lang="en-US"/>
              <a:t>VoltDB Architecture</a:t>
            </a:r>
          </a:p>
        </p:txBody>
      </p:sp>
      <p:sp>
        <p:nvSpPr>
          <p:cNvPr id="3" name="Subtitle 2">
            <a:extLst>
              <a:ext uri="{FF2B5EF4-FFF2-40B4-BE49-F238E27FC236}">
                <a16:creationId xmlns:a16="http://schemas.microsoft.com/office/drawing/2014/main" id="{B507E4C1-F9C0-6FB5-5889-A5D65D124F58}"/>
              </a:ext>
            </a:extLst>
          </p:cNvPr>
          <p:cNvSpPr>
            <a:spLocks noGrp="1"/>
          </p:cNvSpPr>
          <p:nvPr>
            <p:ph type="subTitle" idx="1"/>
          </p:nvPr>
        </p:nvSpPr>
        <p:spPr>
          <a:xfrm>
            <a:off x="1117213" y="1345166"/>
            <a:ext cx="7263694" cy="341599"/>
          </a:xfrm>
        </p:spPr>
        <p:txBody>
          <a:bodyPr/>
          <a:lstStyle/>
          <a:p>
            <a:r>
              <a:rPr lang="en-US"/>
              <a:t>Borrowed majorly from H-Store (Shared Nothing)</a:t>
            </a:r>
          </a:p>
        </p:txBody>
      </p:sp>
      <p:sp>
        <p:nvSpPr>
          <p:cNvPr id="5" name="Date Placeholder 4">
            <a:extLst>
              <a:ext uri="{FF2B5EF4-FFF2-40B4-BE49-F238E27FC236}">
                <a16:creationId xmlns:a16="http://schemas.microsoft.com/office/drawing/2014/main" id="{A2647919-BC01-7315-6721-750B1ACDF090}"/>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6" name="Slide Number Placeholder 5">
            <a:extLst>
              <a:ext uri="{FF2B5EF4-FFF2-40B4-BE49-F238E27FC236}">
                <a16:creationId xmlns:a16="http://schemas.microsoft.com/office/drawing/2014/main" id="{72CBE3B6-F3D7-770E-C97D-44ECD2E68BC0}"/>
              </a:ext>
            </a:extLst>
          </p:cNvPr>
          <p:cNvSpPr>
            <a:spLocks noGrp="1"/>
          </p:cNvSpPr>
          <p:nvPr>
            <p:ph type="sldNum" sz="quarter" idx="4"/>
          </p:nvPr>
        </p:nvSpPr>
        <p:spPr/>
        <p:txBody>
          <a:bodyPr/>
          <a:lstStyle/>
          <a:p>
            <a:fld id="{8A7A6979-0714-4377-B894-6BE4C2D6E202}" type="slidenum">
              <a:rPr lang="en-US" smtClean="0"/>
              <a:pPr/>
              <a:t>27</a:t>
            </a:fld>
            <a:endParaRPr lang="en-US"/>
          </a:p>
        </p:txBody>
      </p:sp>
      <p:pic>
        <p:nvPicPr>
          <p:cNvPr id="1026" name="Picture 2">
            <a:extLst>
              <a:ext uri="{FF2B5EF4-FFF2-40B4-BE49-F238E27FC236}">
                <a16:creationId xmlns:a16="http://schemas.microsoft.com/office/drawing/2014/main" id="{02C4892B-D2F6-DCE0-FB9F-2291B8EAA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830" y="2090659"/>
            <a:ext cx="6466757" cy="32576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812AF8-975D-F943-23AA-D04344CABFA5}"/>
              </a:ext>
            </a:extLst>
          </p:cNvPr>
          <p:cNvSpPr txBox="1"/>
          <p:nvPr/>
        </p:nvSpPr>
        <p:spPr>
          <a:xfrm>
            <a:off x="2271122" y="6023685"/>
            <a:ext cx="5386977" cy="215444"/>
          </a:xfrm>
          <a:prstGeom prst="rect">
            <a:avLst/>
          </a:prstGeom>
          <a:noFill/>
        </p:spPr>
        <p:txBody>
          <a:bodyPr wrap="square" lIns="91440" tIns="45720" rIns="91440" bIns="45720" anchor="t">
            <a:spAutoFit/>
          </a:bodyPr>
          <a:lstStyle/>
          <a:p>
            <a:r>
              <a:rPr lang="en-IN" sz="800"/>
              <a:t>Source: </a:t>
            </a:r>
            <a:r>
              <a:rPr lang="en-IN" sz="800">
                <a:ea typeface="+mn-lt"/>
                <a:cs typeface="+mn-lt"/>
                <a:hlinkClick r:id="rId4"/>
              </a:rPr>
              <a:t>https://hstore.cs.brown.edu/documentation/architecture-overview/</a:t>
            </a:r>
            <a:endParaRPr lang="en-US" sz="800">
              <a:ea typeface="+mn-lt"/>
              <a:cs typeface="+mn-lt"/>
            </a:endParaRPr>
          </a:p>
        </p:txBody>
      </p:sp>
    </p:spTree>
    <p:extLst>
      <p:ext uri="{BB962C8B-B14F-4D97-AF65-F5344CB8AC3E}">
        <p14:creationId xmlns:p14="http://schemas.microsoft.com/office/powerpoint/2010/main" val="891663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B8BD6-BA20-3AF3-F14E-AD074C97B3E9}"/>
              </a:ext>
            </a:extLst>
          </p:cNvPr>
          <p:cNvSpPr>
            <a:spLocks noGrp="1"/>
          </p:cNvSpPr>
          <p:nvPr>
            <p:ph type="ctrTitle"/>
          </p:nvPr>
        </p:nvSpPr>
        <p:spPr>
          <a:xfrm>
            <a:off x="1117214" y="442674"/>
            <a:ext cx="6925732" cy="498598"/>
          </a:xfrm>
        </p:spPr>
        <p:txBody>
          <a:bodyPr/>
          <a:lstStyle/>
          <a:p>
            <a:r>
              <a:rPr lang="en-US"/>
              <a:t>VoltDB Transactions</a:t>
            </a:r>
          </a:p>
        </p:txBody>
      </p:sp>
      <p:sp>
        <p:nvSpPr>
          <p:cNvPr id="3" name="Subtitle 2">
            <a:extLst>
              <a:ext uri="{FF2B5EF4-FFF2-40B4-BE49-F238E27FC236}">
                <a16:creationId xmlns:a16="http://schemas.microsoft.com/office/drawing/2014/main" id="{B507E4C1-F9C0-6FB5-5889-A5D65D124F58}"/>
              </a:ext>
            </a:extLst>
          </p:cNvPr>
          <p:cNvSpPr>
            <a:spLocks noGrp="1"/>
          </p:cNvSpPr>
          <p:nvPr>
            <p:ph type="subTitle" idx="1"/>
          </p:nvPr>
        </p:nvSpPr>
        <p:spPr/>
        <p:txBody>
          <a:bodyPr/>
          <a:lstStyle/>
          <a:p>
            <a:r>
              <a:rPr lang="en-US"/>
              <a:t>How can we achieve maximum throughput?</a:t>
            </a:r>
          </a:p>
        </p:txBody>
      </p:sp>
      <p:sp>
        <p:nvSpPr>
          <p:cNvPr id="4" name="Text Placeholder 3">
            <a:extLst>
              <a:ext uri="{FF2B5EF4-FFF2-40B4-BE49-F238E27FC236}">
                <a16:creationId xmlns:a16="http://schemas.microsoft.com/office/drawing/2014/main" id="{5465A7EA-6161-6272-2187-9D5555BFFD96}"/>
              </a:ext>
            </a:extLst>
          </p:cNvPr>
          <p:cNvSpPr>
            <a:spLocks noGrp="1"/>
          </p:cNvSpPr>
          <p:nvPr>
            <p:ph type="body" sz="quarter" idx="14"/>
          </p:nvPr>
        </p:nvSpPr>
        <p:spPr>
          <a:xfrm>
            <a:off x="1117213" y="1962540"/>
            <a:ext cx="6228752" cy="3411537"/>
          </a:xfrm>
        </p:spPr>
        <p:txBody>
          <a:bodyPr/>
          <a:lstStyle/>
          <a:p>
            <a:pPr algn="just"/>
            <a:r>
              <a:rPr lang="en-US" err="1"/>
              <a:t>VoltDB</a:t>
            </a:r>
            <a:r>
              <a:rPr lang="en-US"/>
              <a:t> ditches parallelism and goes towards sequential operations.</a:t>
            </a:r>
          </a:p>
          <a:p>
            <a:pPr algn="just"/>
            <a:endParaRPr lang="en-US"/>
          </a:p>
          <a:p>
            <a:pPr algn="just"/>
            <a:r>
              <a:rPr lang="en-US"/>
              <a:t>A command queue is filled up, and the CPU continuously loops through the commands and processes them, leading to 100% utilization.</a:t>
            </a:r>
          </a:p>
        </p:txBody>
      </p:sp>
      <p:sp>
        <p:nvSpPr>
          <p:cNvPr id="5" name="Date Placeholder 4">
            <a:extLst>
              <a:ext uri="{FF2B5EF4-FFF2-40B4-BE49-F238E27FC236}">
                <a16:creationId xmlns:a16="http://schemas.microsoft.com/office/drawing/2014/main" id="{A2647919-BC01-7315-6721-750B1ACDF090}"/>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6" name="Slide Number Placeholder 5">
            <a:extLst>
              <a:ext uri="{FF2B5EF4-FFF2-40B4-BE49-F238E27FC236}">
                <a16:creationId xmlns:a16="http://schemas.microsoft.com/office/drawing/2014/main" id="{72CBE3B6-F3D7-770E-C97D-44ECD2E68BC0}"/>
              </a:ext>
            </a:extLst>
          </p:cNvPr>
          <p:cNvSpPr>
            <a:spLocks noGrp="1"/>
          </p:cNvSpPr>
          <p:nvPr>
            <p:ph type="sldNum" sz="quarter" idx="4"/>
          </p:nvPr>
        </p:nvSpPr>
        <p:spPr/>
        <p:txBody>
          <a:bodyPr/>
          <a:lstStyle/>
          <a:p>
            <a:fld id="{8A7A6979-0714-4377-B894-6BE4C2D6E202}" type="slidenum">
              <a:rPr lang="en-US" smtClean="0"/>
              <a:pPr/>
              <a:t>28</a:t>
            </a:fld>
            <a:endParaRPr lang="en-US"/>
          </a:p>
        </p:txBody>
      </p:sp>
      <p:pic>
        <p:nvPicPr>
          <p:cNvPr id="8" name="Picture 7">
            <a:extLst>
              <a:ext uri="{FF2B5EF4-FFF2-40B4-BE49-F238E27FC236}">
                <a16:creationId xmlns:a16="http://schemas.microsoft.com/office/drawing/2014/main" id="{659269DE-209A-B3FA-066E-07FCDBF8B881}"/>
              </a:ext>
            </a:extLst>
          </p:cNvPr>
          <p:cNvPicPr>
            <a:picLocks noChangeAspect="1"/>
          </p:cNvPicPr>
          <p:nvPr/>
        </p:nvPicPr>
        <p:blipFill>
          <a:blip r:embed="rId3"/>
          <a:stretch>
            <a:fillRect/>
          </a:stretch>
        </p:blipFill>
        <p:spPr>
          <a:xfrm>
            <a:off x="1324264" y="3945120"/>
            <a:ext cx="6400800" cy="1567714"/>
          </a:xfrm>
          <a:prstGeom prst="rect">
            <a:avLst/>
          </a:prstGeom>
        </p:spPr>
      </p:pic>
      <p:sp>
        <p:nvSpPr>
          <p:cNvPr id="9" name="TextBox 8">
            <a:extLst>
              <a:ext uri="{FF2B5EF4-FFF2-40B4-BE49-F238E27FC236}">
                <a16:creationId xmlns:a16="http://schemas.microsoft.com/office/drawing/2014/main" id="{81E3DB78-EDC4-EA0D-C18A-BFC40646E33D}"/>
              </a:ext>
            </a:extLst>
          </p:cNvPr>
          <p:cNvSpPr txBox="1"/>
          <p:nvPr/>
        </p:nvSpPr>
        <p:spPr>
          <a:xfrm>
            <a:off x="2271122" y="6023685"/>
            <a:ext cx="5386977" cy="215444"/>
          </a:xfrm>
          <a:prstGeom prst="rect">
            <a:avLst/>
          </a:prstGeom>
          <a:noFill/>
        </p:spPr>
        <p:txBody>
          <a:bodyPr wrap="square" lIns="91440" tIns="45720" rIns="91440" bIns="45720" anchor="t">
            <a:spAutoFit/>
          </a:bodyPr>
          <a:lstStyle/>
          <a:p>
            <a:r>
              <a:rPr lang="en-IN" sz="800"/>
              <a:t>Source: </a:t>
            </a:r>
            <a:r>
              <a:rPr lang="en-IN" sz="800" err="1">
                <a:ea typeface="+mn-lt"/>
                <a:cs typeface="+mn-lt"/>
                <a:hlinkClick r:id="rId4"/>
              </a:rPr>
              <a:t>VoltDB</a:t>
            </a:r>
            <a:r>
              <a:rPr lang="en-IN" sz="800">
                <a:ea typeface="+mn-lt"/>
                <a:cs typeface="+mn-lt"/>
                <a:hlinkClick r:id="rId4"/>
              </a:rPr>
              <a:t> Technical Note - How </a:t>
            </a:r>
            <a:r>
              <a:rPr lang="en-IN" sz="800" err="1">
                <a:ea typeface="+mn-lt"/>
                <a:cs typeface="+mn-lt"/>
                <a:hlinkClick r:id="rId4"/>
              </a:rPr>
              <a:t>VoltDB</a:t>
            </a:r>
            <a:r>
              <a:rPr lang="en-IN" sz="800">
                <a:ea typeface="+mn-lt"/>
                <a:cs typeface="+mn-lt"/>
                <a:hlinkClick r:id="rId4"/>
              </a:rPr>
              <a:t> does Transactions</a:t>
            </a:r>
            <a:endParaRPr lang="en-US" sz="800">
              <a:ea typeface="+mn-lt"/>
              <a:cs typeface="+mn-lt"/>
            </a:endParaRPr>
          </a:p>
        </p:txBody>
      </p:sp>
    </p:spTree>
    <p:extLst>
      <p:ext uri="{BB962C8B-B14F-4D97-AF65-F5344CB8AC3E}">
        <p14:creationId xmlns:p14="http://schemas.microsoft.com/office/powerpoint/2010/main" val="1909571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B8BD6-BA20-3AF3-F14E-AD074C97B3E9}"/>
              </a:ext>
            </a:extLst>
          </p:cNvPr>
          <p:cNvSpPr>
            <a:spLocks noGrp="1"/>
          </p:cNvSpPr>
          <p:nvPr>
            <p:ph type="ctrTitle"/>
          </p:nvPr>
        </p:nvSpPr>
        <p:spPr>
          <a:xfrm>
            <a:off x="1117214" y="442674"/>
            <a:ext cx="6925732" cy="498598"/>
          </a:xfrm>
        </p:spPr>
        <p:txBody>
          <a:bodyPr/>
          <a:lstStyle/>
          <a:p>
            <a:r>
              <a:rPr lang="en-US"/>
              <a:t>VoltDB Architecture</a:t>
            </a:r>
          </a:p>
        </p:txBody>
      </p:sp>
      <p:sp>
        <p:nvSpPr>
          <p:cNvPr id="3" name="Subtitle 2">
            <a:extLst>
              <a:ext uri="{FF2B5EF4-FFF2-40B4-BE49-F238E27FC236}">
                <a16:creationId xmlns:a16="http://schemas.microsoft.com/office/drawing/2014/main" id="{B507E4C1-F9C0-6FB5-5889-A5D65D124F58}"/>
              </a:ext>
            </a:extLst>
          </p:cNvPr>
          <p:cNvSpPr>
            <a:spLocks noGrp="1"/>
          </p:cNvSpPr>
          <p:nvPr>
            <p:ph type="subTitle" idx="1"/>
          </p:nvPr>
        </p:nvSpPr>
        <p:spPr>
          <a:xfrm>
            <a:off x="1117213" y="1345166"/>
            <a:ext cx="7263694" cy="338554"/>
          </a:xfrm>
        </p:spPr>
        <p:txBody>
          <a:bodyPr/>
          <a:lstStyle/>
          <a:p>
            <a:r>
              <a:rPr lang="en-US"/>
              <a:t>Scaling across multiple CPUs</a:t>
            </a:r>
          </a:p>
        </p:txBody>
      </p:sp>
      <p:sp>
        <p:nvSpPr>
          <p:cNvPr id="5" name="Date Placeholder 4">
            <a:extLst>
              <a:ext uri="{FF2B5EF4-FFF2-40B4-BE49-F238E27FC236}">
                <a16:creationId xmlns:a16="http://schemas.microsoft.com/office/drawing/2014/main" id="{A2647919-BC01-7315-6721-750B1ACDF090}"/>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6" name="Slide Number Placeholder 5">
            <a:extLst>
              <a:ext uri="{FF2B5EF4-FFF2-40B4-BE49-F238E27FC236}">
                <a16:creationId xmlns:a16="http://schemas.microsoft.com/office/drawing/2014/main" id="{72CBE3B6-F3D7-770E-C97D-44ECD2E68BC0}"/>
              </a:ext>
            </a:extLst>
          </p:cNvPr>
          <p:cNvSpPr>
            <a:spLocks noGrp="1"/>
          </p:cNvSpPr>
          <p:nvPr>
            <p:ph type="sldNum" sz="quarter" idx="4"/>
          </p:nvPr>
        </p:nvSpPr>
        <p:spPr/>
        <p:txBody>
          <a:bodyPr/>
          <a:lstStyle/>
          <a:p>
            <a:fld id="{8A7A6979-0714-4377-B894-6BE4C2D6E202}" type="slidenum">
              <a:rPr lang="en-US" smtClean="0"/>
              <a:pPr/>
              <a:t>29</a:t>
            </a:fld>
            <a:endParaRPr lang="en-US"/>
          </a:p>
        </p:txBody>
      </p:sp>
      <p:pic>
        <p:nvPicPr>
          <p:cNvPr id="1026" name="Picture 2">
            <a:extLst>
              <a:ext uri="{FF2B5EF4-FFF2-40B4-BE49-F238E27FC236}">
                <a16:creationId xmlns:a16="http://schemas.microsoft.com/office/drawing/2014/main" id="{02C4892B-D2F6-DCE0-FB9F-2291B8EAA273}"/>
              </a:ext>
            </a:extLst>
          </p:cNvPr>
          <p:cNvPicPr>
            <a:picLocks noChangeAspect="1" noChangeArrowheads="1"/>
          </p:cNvPicPr>
          <p:nvPr/>
        </p:nvPicPr>
        <p:blipFill>
          <a:blip r:embed="rId3"/>
          <a:srcRect/>
          <a:stretch/>
        </p:blipFill>
        <p:spPr bwMode="auto">
          <a:xfrm>
            <a:off x="4656077" y="2346960"/>
            <a:ext cx="4123057" cy="20084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869BE3E-C25F-DDBA-9A7B-A87EAABBAEC3}"/>
              </a:ext>
            </a:extLst>
          </p:cNvPr>
          <p:cNvPicPr>
            <a:picLocks noChangeAspect="1"/>
          </p:cNvPicPr>
          <p:nvPr/>
        </p:nvPicPr>
        <p:blipFill>
          <a:blip r:embed="rId4"/>
          <a:stretch>
            <a:fillRect/>
          </a:stretch>
        </p:blipFill>
        <p:spPr>
          <a:xfrm>
            <a:off x="1117213" y="1838610"/>
            <a:ext cx="3485028" cy="3180779"/>
          </a:xfrm>
          <a:prstGeom prst="rect">
            <a:avLst/>
          </a:prstGeom>
        </p:spPr>
      </p:pic>
      <p:sp>
        <p:nvSpPr>
          <p:cNvPr id="10" name="TextBox 9">
            <a:extLst>
              <a:ext uri="{FF2B5EF4-FFF2-40B4-BE49-F238E27FC236}">
                <a16:creationId xmlns:a16="http://schemas.microsoft.com/office/drawing/2014/main" id="{E2A0B2F0-9CFE-D5CD-CC39-057B60C5CAF4}"/>
              </a:ext>
            </a:extLst>
          </p:cNvPr>
          <p:cNvSpPr txBox="1"/>
          <p:nvPr/>
        </p:nvSpPr>
        <p:spPr>
          <a:xfrm>
            <a:off x="2271122" y="6023685"/>
            <a:ext cx="5386977" cy="215444"/>
          </a:xfrm>
          <a:prstGeom prst="rect">
            <a:avLst/>
          </a:prstGeom>
          <a:noFill/>
        </p:spPr>
        <p:txBody>
          <a:bodyPr wrap="square" lIns="91440" tIns="45720" rIns="91440" bIns="45720" anchor="t">
            <a:spAutoFit/>
          </a:bodyPr>
          <a:lstStyle/>
          <a:p>
            <a:r>
              <a:rPr lang="en-IN" sz="800"/>
              <a:t>Source: </a:t>
            </a:r>
            <a:r>
              <a:rPr lang="en-IN" sz="800" err="1">
                <a:ea typeface="+mn-lt"/>
                <a:cs typeface="+mn-lt"/>
                <a:hlinkClick r:id="rId5"/>
              </a:rPr>
              <a:t>VoltDB</a:t>
            </a:r>
            <a:r>
              <a:rPr lang="en-IN" sz="800">
                <a:ea typeface="+mn-lt"/>
                <a:cs typeface="+mn-lt"/>
                <a:hlinkClick r:id="rId5"/>
              </a:rPr>
              <a:t> Technical Note - How </a:t>
            </a:r>
            <a:r>
              <a:rPr lang="en-IN" sz="800" err="1">
                <a:ea typeface="+mn-lt"/>
                <a:cs typeface="+mn-lt"/>
                <a:hlinkClick r:id="rId5"/>
              </a:rPr>
              <a:t>VoltDB</a:t>
            </a:r>
            <a:r>
              <a:rPr lang="en-IN" sz="800">
                <a:ea typeface="+mn-lt"/>
                <a:cs typeface="+mn-lt"/>
                <a:hlinkClick r:id="rId5"/>
              </a:rPr>
              <a:t> does Transactions</a:t>
            </a:r>
            <a:endParaRPr lang="en-US" sz="800">
              <a:ea typeface="+mn-lt"/>
              <a:cs typeface="+mn-lt"/>
            </a:endParaRPr>
          </a:p>
        </p:txBody>
      </p:sp>
    </p:spTree>
    <p:extLst>
      <p:ext uri="{BB962C8B-B14F-4D97-AF65-F5344CB8AC3E}">
        <p14:creationId xmlns:p14="http://schemas.microsoft.com/office/powerpoint/2010/main" val="4077763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5FE40C7-BC0B-F34A-A2BE-61620CFD36AF}"/>
              </a:ext>
            </a:extLst>
          </p:cNvPr>
          <p:cNvSpPr>
            <a:spLocks noGrp="1"/>
          </p:cNvSpPr>
          <p:nvPr>
            <p:ph type="ctrTitle"/>
          </p:nvPr>
        </p:nvSpPr>
        <p:spPr>
          <a:xfrm>
            <a:off x="2164750" y="2049232"/>
            <a:ext cx="4814498" cy="1121846"/>
          </a:xfrm>
        </p:spPr>
        <p:txBody>
          <a:bodyPr/>
          <a:lstStyle/>
          <a:p>
            <a:r>
              <a:rPr lang="en-US" sz="4050" b="1" err="1">
                <a:latin typeface="+mj-lt"/>
              </a:rPr>
              <a:t>SnappyData</a:t>
            </a:r>
            <a:br>
              <a:rPr lang="en-US" sz="4050" b="1">
                <a:latin typeface="+mj-lt"/>
              </a:rPr>
            </a:br>
            <a:endParaRPr lang="en-US" sz="4050" b="1" spc="0">
              <a:latin typeface="+mj-lt"/>
            </a:endParaRPr>
          </a:p>
        </p:txBody>
      </p:sp>
      <p:sp>
        <p:nvSpPr>
          <p:cNvPr id="3" name="Subtitle">
            <a:extLst>
              <a:ext uri="{FF2B5EF4-FFF2-40B4-BE49-F238E27FC236}">
                <a16:creationId xmlns:a16="http://schemas.microsoft.com/office/drawing/2014/main" id="{1AD992F9-30A9-E64B-A6C3-8EE29DCD6203}"/>
              </a:ext>
            </a:extLst>
          </p:cNvPr>
          <p:cNvSpPr>
            <a:spLocks noGrp="1"/>
          </p:cNvSpPr>
          <p:nvPr>
            <p:ph type="subTitle" idx="1"/>
          </p:nvPr>
        </p:nvSpPr>
        <p:spPr>
          <a:xfrm>
            <a:off x="1986201" y="2744032"/>
            <a:ext cx="5171597" cy="430887"/>
          </a:xfrm>
        </p:spPr>
        <p:txBody>
          <a:bodyPr/>
          <a:lstStyle/>
          <a:p>
            <a:r>
              <a:rPr lang="en-US" sz="2800">
                <a:latin typeface="+mn-lt"/>
              </a:rPr>
              <a:t>Disagg1</a:t>
            </a:r>
          </a:p>
        </p:txBody>
      </p:sp>
      <p:sp>
        <p:nvSpPr>
          <p:cNvPr id="4" name="Body Text">
            <a:extLst>
              <a:ext uri="{FF2B5EF4-FFF2-40B4-BE49-F238E27FC236}">
                <a16:creationId xmlns:a16="http://schemas.microsoft.com/office/drawing/2014/main" id="{D088CA72-1360-7448-905E-7ABEEE54361F}"/>
              </a:ext>
            </a:extLst>
          </p:cNvPr>
          <p:cNvSpPr>
            <a:spLocks noGrp="1"/>
          </p:cNvSpPr>
          <p:nvPr>
            <p:ph type="body" sz="quarter" idx="14"/>
          </p:nvPr>
        </p:nvSpPr>
        <p:spPr>
          <a:xfrm>
            <a:off x="1890288" y="3299435"/>
            <a:ext cx="5363421" cy="430887"/>
          </a:xfrm>
        </p:spPr>
        <p:txBody>
          <a:bodyPr vert="horz" lIns="0" tIns="0" rIns="0" bIns="0" rtlCol="0" anchor="t">
            <a:noAutofit/>
          </a:bodyPr>
          <a:lstStyle/>
          <a:p>
            <a:r>
              <a:rPr lang="en-US">
                <a:latin typeface="Acumin Pro Medium"/>
              </a:rPr>
              <a:t>Presented by Satya Sai Bharath Vemula</a:t>
            </a:r>
            <a:endParaRPr lang="en-US"/>
          </a:p>
        </p:txBody>
      </p:sp>
      <p:sp>
        <p:nvSpPr>
          <p:cNvPr id="5" name="Date">
            <a:extLst>
              <a:ext uri="{FF2B5EF4-FFF2-40B4-BE49-F238E27FC236}">
                <a16:creationId xmlns:a16="http://schemas.microsoft.com/office/drawing/2014/main" id="{7198EAE3-5918-294A-88AF-34D46E3CC0E0}"/>
              </a:ext>
            </a:extLst>
          </p:cNvPr>
          <p:cNvSpPr>
            <a:spLocks noGrp="1"/>
          </p:cNvSpPr>
          <p:nvPr>
            <p:ph type="dt" sz="half" idx="10"/>
          </p:nvPr>
        </p:nvSpPr>
        <p:spPr>
          <a:xfrm>
            <a:off x="7541444" y="6202177"/>
            <a:ext cx="839464" cy="323968"/>
          </a:xfrm>
        </p:spPr>
        <p:txBody>
          <a:bodyPr/>
          <a:lstStyle/>
          <a:p>
            <a:fld id="{049DC8E1-D369-0F48-9062-BB068AFD07CE}" type="datetime1">
              <a:rPr lang="en-US" smtClean="0"/>
              <a:pPr/>
              <a:t>4/19/2023</a:t>
            </a:fld>
            <a:endParaRPr lang="en-US"/>
          </a:p>
        </p:txBody>
      </p:sp>
      <p:sp>
        <p:nvSpPr>
          <p:cNvPr id="6" name="Slide Number">
            <a:extLst>
              <a:ext uri="{FF2B5EF4-FFF2-40B4-BE49-F238E27FC236}">
                <a16:creationId xmlns:a16="http://schemas.microsoft.com/office/drawing/2014/main" id="{A84C6658-392F-6A4D-984C-531AB221C723}"/>
              </a:ext>
            </a:extLst>
          </p:cNvPr>
          <p:cNvSpPr>
            <a:spLocks noGrp="1"/>
          </p:cNvSpPr>
          <p:nvPr>
            <p:ph type="sldNum" sz="quarter" idx="12"/>
          </p:nvPr>
        </p:nvSpPr>
        <p:spPr/>
        <p:txBody>
          <a:bodyPr/>
          <a:lstStyle/>
          <a:p>
            <a:fld id="{8A7A6979-0714-4377-B894-6BE4C2D6E202}" type="slidenum">
              <a:rPr lang="en-US" smtClean="0"/>
              <a:pPr/>
              <a:t>3</a:t>
            </a:fld>
            <a:endParaRPr lang="en-US"/>
          </a:p>
        </p:txBody>
      </p:sp>
    </p:spTree>
    <p:extLst>
      <p:ext uri="{BB962C8B-B14F-4D97-AF65-F5344CB8AC3E}">
        <p14:creationId xmlns:p14="http://schemas.microsoft.com/office/powerpoint/2010/main" val="1945482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EC5E8-E5E0-1941-185E-9B4BCB4D1DE5}"/>
              </a:ext>
            </a:extLst>
          </p:cNvPr>
          <p:cNvSpPr>
            <a:spLocks noGrp="1"/>
          </p:cNvSpPr>
          <p:nvPr>
            <p:ph type="ctrTitle"/>
          </p:nvPr>
        </p:nvSpPr>
        <p:spPr/>
        <p:txBody>
          <a:bodyPr/>
          <a:lstStyle/>
          <a:p>
            <a:r>
              <a:rPr lang="en-US" err="1"/>
              <a:t>VoltDB</a:t>
            </a:r>
            <a:r>
              <a:rPr lang="en-US"/>
              <a:t> Transaction Partitioning</a:t>
            </a:r>
          </a:p>
        </p:txBody>
      </p:sp>
      <p:sp>
        <p:nvSpPr>
          <p:cNvPr id="9" name="Subtitle 8">
            <a:extLst>
              <a:ext uri="{FF2B5EF4-FFF2-40B4-BE49-F238E27FC236}">
                <a16:creationId xmlns:a16="http://schemas.microsoft.com/office/drawing/2014/main" id="{DD7CC81E-FC2A-C120-06F3-F93F43BB0081}"/>
              </a:ext>
            </a:extLst>
          </p:cNvPr>
          <p:cNvSpPr>
            <a:spLocks noGrp="1"/>
          </p:cNvSpPr>
          <p:nvPr>
            <p:ph type="subTitle" idx="1"/>
          </p:nvPr>
        </p:nvSpPr>
        <p:spPr>
          <a:xfrm>
            <a:off x="1117214" y="1346546"/>
            <a:ext cx="5466371" cy="338554"/>
          </a:xfrm>
        </p:spPr>
        <p:txBody>
          <a:bodyPr/>
          <a:lstStyle/>
          <a:p>
            <a:r>
              <a:rPr lang="en-US" dirty="0"/>
              <a:t>Single Partition Transactions</a:t>
            </a:r>
          </a:p>
        </p:txBody>
      </p:sp>
      <p:pic>
        <p:nvPicPr>
          <p:cNvPr id="16" name="Content Placeholder 15">
            <a:extLst>
              <a:ext uri="{FF2B5EF4-FFF2-40B4-BE49-F238E27FC236}">
                <a16:creationId xmlns:a16="http://schemas.microsoft.com/office/drawing/2014/main" id="{E60C965D-1B58-BEBE-27B5-0B2D6B98C786}"/>
              </a:ext>
            </a:extLst>
          </p:cNvPr>
          <p:cNvPicPr>
            <a:picLocks noGrp="1" noChangeAspect="1"/>
          </p:cNvPicPr>
          <p:nvPr>
            <p:ph sz="quarter" idx="13"/>
          </p:nvPr>
        </p:nvPicPr>
        <p:blipFill>
          <a:blip r:embed="rId3"/>
          <a:stretch>
            <a:fillRect/>
          </a:stretch>
        </p:blipFill>
        <p:spPr>
          <a:xfrm>
            <a:off x="1117214" y="3256697"/>
            <a:ext cx="4252805" cy="2446714"/>
          </a:xfrm>
        </p:spPr>
      </p:pic>
      <p:sp>
        <p:nvSpPr>
          <p:cNvPr id="5" name="Date Placeholder 4">
            <a:extLst>
              <a:ext uri="{FF2B5EF4-FFF2-40B4-BE49-F238E27FC236}">
                <a16:creationId xmlns:a16="http://schemas.microsoft.com/office/drawing/2014/main" id="{E1A27649-0704-E3CF-6F24-C35313C49EC5}"/>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6" name="Slide Number Placeholder 5">
            <a:extLst>
              <a:ext uri="{FF2B5EF4-FFF2-40B4-BE49-F238E27FC236}">
                <a16:creationId xmlns:a16="http://schemas.microsoft.com/office/drawing/2014/main" id="{04384199-23EF-8BDC-DBB0-C92ADE5B833E}"/>
              </a:ext>
            </a:extLst>
          </p:cNvPr>
          <p:cNvSpPr>
            <a:spLocks noGrp="1"/>
          </p:cNvSpPr>
          <p:nvPr>
            <p:ph type="sldNum" sz="quarter" idx="4"/>
          </p:nvPr>
        </p:nvSpPr>
        <p:spPr/>
        <p:txBody>
          <a:bodyPr/>
          <a:lstStyle/>
          <a:p>
            <a:fld id="{8A7A6979-0714-4377-B894-6BE4C2D6E202}" type="slidenum">
              <a:rPr lang="en-US" smtClean="0"/>
              <a:pPr/>
              <a:t>30</a:t>
            </a:fld>
            <a:endParaRPr lang="en-US"/>
          </a:p>
        </p:txBody>
      </p:sp>
      <p:sp>
        <p:nvSpPr>
          <p:cNvPr id="18" name="TextBox 17">
            <a:extLst>
              <a:ext uri="{FF2B5EF4-FFF2-40B4-BE49-F238E27FC236}">
                <a16:creationId xmlns:a16="http://schemas.microsoft.com/office/drawing/2014/main" id="{395A3214-0BA9-27DD-2053-CF1F66DAEB01}"/>
              </a:ext>
            </a:extLst>
          </p:cNvPr>
          <p:cNvSpPr txBox="1"/>
          <p:nvPr/>
        </p:nvSpPr>
        <p:spPr>
          <a:xfrm>
            <a:off x="2271122" y="6023685"/>
            <a:ext cx="5386977" cy="215444"/>
          </a:xfrm>
          <a:prstGeom prst="rect">
            <a:avLst/>
          </a:prstGeom>
          <a:noFill/>
        </p:spPr>
        <p:txBody>
          <a:bodyPr wrap="square" lIns="91440" tIns="45720" rIns="91440" bIns="45720" anchor="t">
            <a:spAutoFit/>
          </a:bodyPr>
          <a:lstStyle/>
          <a:p>
            <a:r>
              <a:rPr lang="en-IN" sz="800"/>
              <a:t>Source: </a:t>
            </a:r>
            <a:r>
              <a:rPr lang="en-IN" sz="800" err="1">
                <a:ea typeface="+mn-lt"/>
                <a:cs typeface="+mn-lt"/>
                <a:hlinkClick r:id="rId4"/>
              </a:rPr>
              <a:t>VoltDB</a:t>
            </a:r>
            <a:r>
              <a:rPr lang="en-IN" sz="800">
                <a:ea typeface="+mn-lt"/>
                <a:cs typeface="+mn-lt"/>
                <a:hlinkClick r:id="rId4"/>
              </a:rPr>
              <a:t> Technical Note - How </a:t>
            </a:r>
            <a:r>
              <a:rPr lang="en-IN" sz="800" err="1">
                <a:ea typeface="+mn-lt"/>
                <a:cs typeface="+mn-lt"/>
                <a:hlinkClick r:id="rId4"/>
              </a:rPr>
              <a:t>VoltDB</a:t>
            </a:r>
            <a:r>
              <a:rPr lang="en-IN" sz="800">
                <a:ea typeface="+mn-lt"/>
                <a:cs typeface="+mn-lt"/>
                <a:hlinkClick r:id="rId4"/>
              </a:rPr>
              <a:t> does Transactions</a:t>
            </a:r>
            <a:endParaRPr lang="en-US" sz="800">
              <a:ea typeface="+mn-lt"/>
              <a:cs typeface="+mn-lt"/>
            </a:endParaRPr>
          </a:p>
        </p:txBody>
      </p:sp>
      <p:sp>
        <p:nvSpPr>
          <p:cNvPr id="20" name="TextBox 19">
            <a:extLst>
              <a:ext uri="{FF2B5EF4-FFF2-40B4-BE49-F238E27FC236}">
                <a16:creationId xmlns:a16="http://schemas.microsoft.com/office/drawing/2014/main" id="{70AEB551-1014-493B-197E-05DDC4976E12}"/>
              </a:ext>
            </a:extLst>
          </p:cNvPr>
          <p:cNvSpPr txBox="1"/>
          <p:nvPr/>
        </p:nvSpPr>
        <p:spPr>
          <a:xfrm>
            <a:off x="5312947" y="4326165"/>
            <a:ext cx="3283307" cy="307777"/>
          </a:xfrm>
          <a:prstGeom prst="rect">
            <a:avLst/>
          </a:prstGeom>
          <a:noFill/>
        </p:spPr>
        <p:txBody>
          <a:bodyPr wrap="square" rtlCol="0">
            <a:spAutoFit/>
          </a:bodyPr>
          <a:lstStyle/>
          <a:p>
            <a:r>
              <a:rPr lang="en-US" sz="1400" dirty="0"/>
              <a:t>Resulting serializable timeline is A -&gt; C</a:t>
            </a:r>
          </a:p>
        </p:txBody>
      </p:sp>
      <p:sp>
        <p:nvSpPr>
          <p:cNvPr id="3" name="TextBox 2">
            <a:extLst>
              <a:ext uri="{FF2B5EF4-FFF2-40B4-BE49-F238E27FC236}">
                <a16:creationId xmlns:a16="http://schemas.microsoft.com/office/drawing/2014/main" id="{32794D07-2D37-06F0-8C32-CCA7CB30FB53}"/>
              </a:ext>
            </a:extLst>
          </p:cNvPr>
          <p:cNvSpPr txBox="1"/>
          <p:nvPr/>
        </p:nvSpPr>
        <p:spPr>
          <a:xfrm>
            <a:off x="1025550" y="1863592"/>
            <a:ext cx="7355357"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Commands are replicated to all partition replicas, so they are consistent</a:t>
            </a:r>
          </a:p>
          <a:p>
            <a:pPr marL="285750" indent="-285750">
              <a:buFont typeface="Arial" panose="020B0604020202020204" pitchFamily="34" charset="0"/>
              <a:buChar char="•"/>
            </a:pPr>
            <a:r>
              <a:rPr lang="en-US" sz="1600" dirty="0"/>
              <a:t>Read commands can be directed to only one partition replica, since they do not change the data</a:t>
            </a:r>
          </a:p>
        </p:txBody>
      </p:sp>
    </p:spTree>
    <p:extLst>
      <p:ext uri="{BB962C8B-B14F-4D97-AF65-F5344CB8AC3E}">
        <p14:creationId xmlns:p14="http://schemas.microsoft.com/office/powerpoint/2010/main" val="210503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EC5E8-E5E0-1941-185E-9B4BCB4D1DE5}"/>
              </a:ext>
            </a:extLst>
          </p:cNvPr>
          <p:cNvSpPr>
            <a:spLocks noGrp="1"/>
          </p:cNvSpPr>
          <p:nvPr>
            <p:ph type="ctrTitle"/>
          </p:nvPr>
        </p:nvSpPr>
        <p:spPr/>
        <p:txBody>
          <a:bodyPr/>
          <a:lstStyle/>
          <a:p>
            <a:r>
              <a:rPr lang="en-US" err="1"/>
              <a:t>VoltDB</a:t>
            </a:r>
            <a:r>
              <a:rPr lang="en-US"/>
              <a:t> Transaction Partitioning</a:t>
            </a:r>
          </a:p>
        </p:txBody>
      </p:sp>
      <p:sp>
        <p:nvSpPr>
          <p:cNvPr id="9" name="Subtitle 8">
            <a:extLst>
              <a:ext uri="{FF2B5EF4-FFF2-40B4-BE49-F238E27FC236}">
                <a16:creationId xmlns:a16="http://schemas.microsoft.com/office/drawing/2014/main" id="{DD7CC81E-FC2A-C120-06F3-F93F43BB0081}"/>
              </a:ext>
            </a:extLst>
          </p:cNvPr>
          <p:cNvSpPr>
            <a:spLocks noGrp="1"/>
          </p:cNvSpPr>
          <p:nvPr>
            <p:ph type="subTitle" idx="1"/>
          </p:nvPr>
        </p:nvSpPr>
        <p:spPr>
          <a:xfrm>
            <a:off x="1117214" y="1346546"/>
            <a:ext cx="5466371" cy="338554"/>
          </a:xfrm>
        </p:spPr>
        <p:txBody>
          <a:bodyPr/>
          <a:lstStyle/>
          <a:p>
            <a:r>
              <a:rPr lang="en-US" dirty="0"/>
              <a:t>Multiple Partition Transactions</a:t>
            </a:r>
          </a:p>
        </p:txBody>
      </p:sp>
      <p:sp>
        <p:nvSpPr>
          <p:cNvPr id="5" name="Date Placeholder 4">
            <a:extLst>
              <a:ext uri="{FF2B5EF4-FFF2-40B4-BE49-F238E27FC236}">
                <a16:creationId xmlns:a16="http://schemas.microsoft.com/office/drawing/2014/main" id="{E1A27649-0704-E3CF-6F24-C35313C49EC5}"/>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6" name="Slide Number Placeholder 5">
            <a:extLst>
              <a:ext uri="{FF2B5EF4-FFF2-40B4-BE49-F238E27FC236}">
                <a16:creationId xmlns:a16="http://schemas.microsoft.com/office/drawing/2014/main" id="{04384199-23EF-8BDC-DBB0-C92ADE5B833E}"/>
              </a:ext>
            </a:extLst>
          </p:cNvPr>
          <p:cNvSpPr>
            <a:spLocks noGrp="1"/>
          </p:cNvSpPr>
          <p:nvPr>
            <p:ph type="sldNum" sz="quarter" idx="4"/>
          </p:nvPr>
        </p:nvSpPr>
        <p:spPr/>
        <p:txBody>
          <a:bodyPr/>
          <a:lstStyle/>
          <a:p>
            <a:fld id="{8A7A6979-0714-4377-B894-6BE4C2D6E202}" type="slidenum">
              <a:rPr lang="en-US" smtClean="0"/>
              <a:pPr/>
              <a:t>31</a:t>
            </a:fld>
            <a:endParaRPr lang="en-US"/>
          </a:p>
        </p:txBody>
      </p:sp>
      <p:pic>
        <p:nvPicPr>
          <p:cNvPr id="17" name="Content Placeholder 15">
            <a:extLst>
              <a:ext uri="{FF2B5EF4-FFF2-40B4-BE49-F238E27FC236}">
                <a16:creationId xmlns:a16="http://schemas.microsoft.com/office/drawing/2014/main" id="{E719B16C-9825-3B3B-3F1E-502A7A2CA0C6}"/>
              </a:ext>
            </a:extLst>
          </p:cNvPr>
          <p:cNvPicPr>
            <a:picLocks noChangeAspect="1"/>
          </p:cNvPicPr>
          <p:nvPr/>
        </p:nvPicPr>
        <p:blipFill>
          <a:blip r:embed="rId3"/>
          <a:srcRect/>
          <a:stretch/>
        </p:blipFill>
        <p:spPr>
          <a:xfrm>
            <a:off x="974359" y="1827799"/>
            <a:ext cx="4092499" cy="4053187"/>
          </a:xfrm>
          <a:prstGeom prst="rect">
            <a:avLst/>
          </a:prstGeom>
        </p:spPr>
      </p:pic>
      <p:sp>
        <p:nvSpPr>
          <p:cNvPr id="18" name="TextBox 17">
            <a:extLst>
              <a:ext uri="{FF2B5EF4-FFF2-40B4-BE49-F238E27FC236}">
                <a16:creationId xmlns:a16="http://schemas.microsoft.com/office/drawing/2014/main" id="{395A3214-0BA9-27DD-2053-CF1F66DAEB01}"/>
              </a:ext>
            </a:extLst>
          </p:cNvPr>
          <p:cNvSpPr txBox="1"/>
          <p:nvPr/>
        </p:nvSpPr>
        <p:spPr>
          <a:xfrm>
            <a:off x="2271122" y="6023685"/>
            <a:ext cx="5386977" cy="215444"/>
          </a:xfrm>
          <a:prstGeom prst="rect">
            <a:avLst/>
          </a:prstGeom>
          <a:noFill/>
        </p:spPr>
        <p:txBody>
          <a:bodyPr wrap="square" lIns="91440" tIns="45720" rIns="91440" bIns="45720" anchor="t">
            <a:spAutoFit/>
          </a:bodyPr>
          <a:lstStyle/>
          <a:p>
            <a:r>
              <a:rPr lang="en-IN" sz="800"/>
              <a:t>Source: </a:t>
            </a:r>
            <a:r>
              <a:rPr lang="en-IN" sz="800" err="1">
                <a:ea typeface="+mn-lt"/>
                <a:cs typeface="+mn-lt"/>
                <a:hlinkClick r:id="rId4"/>
              </a:rPr>
              <a:t>VoltDB</a:t>
            </a:r>
            <a:r>
              <a:rPr lang="en-IN" sz="800">
                <a:ea typeface="+mn-lt"/>
                <a:cs typeface="+mn-lt"/>
                <a:hlinkClick r:id="rId4"/>
              </a:rPr>
              <a:t> Technical Note - How </a:t>
            </a:r>
            <a:r>
              <a:rPr lang="en-IN" sz="800" err="1">
                <a:ea typeface="+mn-lt"/>
                <a:cs typeface="+mn-lt"/>
                <a:hlinkClick r:id="rId4"/>
              </a:rPr>
              <a:t>VoltDB</a:t>
            </a:r>
            <a:r>
              <a:rPr lang="en-IN" sz="800">
                <a:ea typeface="+mn-lt"/>
                <a:cs typeface="+mn-lt"/>
                <a:hlinkClick r:id="rId4"/>
              </a:rPr>
              <a:t> does Transactions</a:t>
            </a:r>
            <a:endParaRPr lang="en-US" sz="800">
              <a:ea typeface="+mn-lt"/>
              <a:cs typeface="+mn-lt"/>
            </a:endParaRPr>
          </a:p>
        </p:txBody>
      </p:sp>
      <p:sp>
        <p:nvSpPr>
          <p:cNvPr id="19" name="TextBox 18">
            <a:extLst>
              <a:ext uri="{FF2B5EF4-FFF2-40B4-BE49-F238E27FC236}">
                <a16:creationId xmlns:a16="http://schemas.microsoft.com/office/drawing/2014/main" id="{A48F2496-A69C-F5B9-677B-29144219AB1A}"/>
              </a:ext>
            </a:extLst>
          </p:cNvPr>
          <p:cNvSpPr txBox="1"/>
          <p:nvPr/>
        </p:nvSpPr>
        <p:spPr>
          <a:xfrm>
            <a:off x="4686635" y="2076524"/>
            <a:ext cx="4092499" cy="2246769"/>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t>Multiple partition transactions have to be sent across multiple hosts/ virtual nodes.</a:t>
            </a:r>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r>
              <a:rPr lang="en-US" sz="1400" dirty="0"/>
              <a:t>Every node needs to “commit” successfully for the atomicity of the transaction to be maintained.</a:t>
            </a:r>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r>
              <a:rPr lang="en-US" sz="1400" dirty="0"/>
              <a:t>A 2-phase commit protocol is invoked between the partitions to ensure overall transactional consistency.</a:t>
            </a:r>
          </a:p>
        </p:txBody>
      </p:sp>
      <p:sp>
        <p:nvSpPr>
          <p:cNvPr id="7" name="TextBox 6">
            <a:extLst>
              <a:ext uri="{FF2B5EF4-FFF2-40B4-BE49-F238E27FC236}">
                <a16:creationId xmlns:a16="http://schemas.microsoft.com/office/drawing/2014/main" id="{D0F7D3A3-B6A2-73BC-D9F9-056C10F755D6}"/>
              </a:ext>
            </a:extLst>
          </p:cNvPr>
          <p:cNvSpPr txBox="1"/>
          <p:nvPr/>
        </p:nvSpPr>
        <p:spPr>
          <a:xfrm>
            <a:off x="5070954" y="5057754"/>
            <a:ext cx="3712276" cy="307777"/>
          </a:xfrm>
          <a:prstGeom prst="rect">
            <a:avLst/>
          </a:prstGeom>
          <a:noFill/>
        </p:spPr>
        <p:txBody>
          <a:bodyPr wrap="square" rtlCol="0">
            <a:spAutoFit/>
          </a:bodyPr>
          <a:lstStyle/>
          <a:p>
            <a:r>
              <a:rPr lang="en-US" sz="1400" dirty="0"/>
              <a:t>Resulting serializable timeline is C -&gt; M -&gt; B</a:t>
            </a:r>
          </a:p>
        </p:txBody>
      </p:sp>
      <p:sp>
        <p:nvSpPr>
          <p:cNvPr id="8" name="TextBox 7">
            <a:extLst>
              <a:ext uri="{FF2B5EF4-FFF2-40B4-BE49-F238E27FC236}">
                <a16:creationId xmlns:a16="http://schemas.microsoft.com/office/drawing/2014/main" id="{B24240BE-9180-E699-B44C-8562A36F484F}"/>
              </a:ext>
            </a:extLst>
          </p:cNvPr>
          <p:cNvSpPr txBox="1"/>
          <p:nvPr/>
        </p:nvSpPr>
        <p:spPr>
          <a:xfrm>
            <a:off x="765637" y="2876742"/>
            <a:ext cx="1357255" cy="646331"/>
          </a:xfrm>
          <a:prstGeom prst="rect">
            <a:avLst/>
          </a:prstGeom>
          <a:noFill/>
        </p:spPr>
        <p:txBody>
          <a:bodyPr wrap="square" rtlCol="0">
            <a:spAutoFit/>
          </a:bodyPr>
          <a:lstStyle/>
          <a:p>
            <a:r>
              <a:rPr lang="en-US" sz="1200" dirty="0"/>
              <a:t>C is a Single Partition Transaction</a:t>
            </a:r>
          </a:p>
        </p:txBody>
      </p:sp>
      <p:sp>
        <p:nvSpPr>
          <p:cNvPr id="10" name="TextBox 9">
            <a:extLst>
              <a:ext uri="{FF2B5EF4-FFF2-40B4-BE49-F238E27FC236}">
                <a16:creationId xmlns:a16="http://schemas.microsoft.com/office/drawing/2014/main" id="{C9713563-2FFC-0E0E-26CB-BEF7DB45264E}"/>
              </a:ext>
            </a:extLst>
          </p:cNvPr>
          <p:cNvSpPr txBox="1"/>
          <p:nvPr/>
        </p:nvSpPr>
        <p:spPr>
          <a:xfrm>
            <a:off x="3659340" y="2160171"/>
            <a:ext cx="1102709" cy="646331"/>
          </a:xfrm>
          <a:prstGeom prst="rect">
            <a:avLst/>
          </a:prstGeom>
          <a:noFill/>
        </p:spPr>
        <p:txBody>
          <a:bodyPr wrap="square" rtlCol="0">
            <a:spAutoFit/>
          </a:bodyPr>
          <a:lstStyle/>
          <a:p>
            <a:r>
              <a:rPr lang="en-US" sz="1200" dirty="0"/>
              <a:t>B is a Single Partition Transaction</a:t>
            </a:r>
          </a:p>
        </p:txBody>
      </p:sp>
      <p:sp>
        <p:nvSpPr>
          <p:cNvPr id="11" name="TextBox 10">
            <a:extLst>
              <a:ext uri="{FF2B5EF4-FFF2-40B4-BE49-F238E27FC236}">
                <a16:creationId xmlns:a16="http://schemas.microsoft.com/office/drawing/2014/main" id="{6D950341-F9F2-F80E-E1C4-5B51C2D83F47}"/>
              </a:ext>
            </a:extLst>
          </p:cNvPr>
          <p:cNvSpPr txBox="1"/>
          <p:nvPr/>
        </p:nvSpPr>
        <p:spPr>
          <a:xfrm>
            <a:off x="1760747" y="1753358"/>
            <a:ext cx="1020750" cy="646331"/>
          </a:xfrm>
          <a:prstGeom prst="rect">
            <a:avLst/>
          </a:prstGeom>
          <a:noFill/>
        </p:spPr>
        <p:txBody>
          <a:bodyPr wrap="square" rtlCol="0">
            <a:spAutoFit/>
          </a:bodyPr>
          <a:lstStyle/>
          <a:p>
            <a:r>
              <a:rPr lang="en-US" sz="1200" dirty="0"/>
              <a:t>M is a Multi Partition Transaction</a:t>
            </a:r>
          </a:p>
        </p:txBody>
      </p:sp>
    </p:spTree>
    <p:extLst>
      <p:ext uri="{BB962C8B-B14F-4D97-AF65-F5344CB8AC3E}">
        <p14:creationId xmlns:p14="http://schemas.microsoft.com/office/powerpoint/2010/main" val="502986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332E8-31AD-FE59-942E-8768FCA36418}"/>
              </a:ext>
            </a:extLst>
          </p:cNvPr>
          <p:cNvSpPr>
            <a:spLocks noGrp="1"/>
          </p:cNvSpPr>
          <p:nvPr>
            <p:ph type="ctrTitle"/>
          </p:nvPr>
        </p:nvSpPr>
        <p:spPr/>
        <p:txBody>
          <a:bodyPr/>
          <a:lstStyle/>
          <a:p>
            <a:r>
              <a:rPr lang="en-US"/>
              <a:t>ACID Guarantees</a:t>
            </a:r>
          </a:p>
        </p:txBody>
      </p:sp>
      <p:sp>
        <p:nvSpPr>
          <p:cNvPr id="3" name="Subtitle 2">
            <a:extLst>
              <a:ext uri="{FF2B5EF4-FFF2-40B4-BE49-F238E27FC236}">
                <a16:creationId xmlns:a16="http://schemas.microsoft.com/office/drawing/2014/main" id="{EF15A297-0F93-A8B1-EFD2-7A89EF8B32D9}"/>
              </a:ext>
            </a:extLst>
          </p:cNvPr>
          <p:cNvSpPr>
            <a:spLocks noGrp="1"/>
          </p:cNvSpPr>
          <p:nvPr>
            <p:ph type="subTitle" idx="1"/>
          </p:nvPr>
        </p:nvSpPr>
        <p:spPr>
          <a:xfrm>
            <a:off x="1117212" y="1059474"/>
            <a:ext cx="5491495" cy="341599"/>
          </a:xfrm>
        </p:spPr>
        <p:txBody>
          <a:bodyPr/>
          <a:lstStyle/>
          <a:p>
            <a:r>
              <a:rPr lang="en-US"/>
              <a:t>What causes deadlocks/ delays/ waits?</a:t>
            </a:r>
          </a:p>
        </p:txBody>
      </p:sp>
      <p:sp>
        <p:nvSpPr>
          <p:cNvPr id="4" name="Text Placeholder 3">
            <a:extLst>
              <a:ext uri="{FF2B5EF4-FFF2-40B4-BE49-F238E27FC236}">
                <a16:creationId xmlns:a16="http://schemas.microsoft.com/office/drawing/2014/main" id="{45D1EA53-108A-4BCF-2185-9B4762AF4DB6}"/>
              </a:ext>
            </a:extLst>
          </p:cNvPr>
          <p:cNvSpPr>
            <a:spLocks noGrp="1"/>
          </p:cNvSpPr>
          <p:nvPr>
            <p:ph type="body" sz="quarter" idx="14"/>
          </p:nvPr>
        </p:nvSpPr>
        <p:spPr>
          <a:xfrm>
            <a:off x="1117213" y="1505425"/>
            <a:ext cx="7296161" cy="4414608"/>
          </a:xfrm>
        </p:spPr>
        <p:txBody>
          <a:bodyPr>
            <a:normAutofit lnSpcReduction="10000"/>
          </a:bodyPr>
          <a:lstStyle/>
          <a:p>
            <a:r>
              <a:rPr lang="en-US" sz="1200"/>
              <a:t>Administrative</a:t>
            </a:r>
            <a:br>
              <a:rPr lang="en-US" sz="1200"/>
            </a:br>
            <a:r>
              <a:rPr lang="en-US" sz="1200"/>
              <a:t>Waits resulting from DBA commands that cause users to wait (for example, an index rebuild)</a:t>
            </a:r>
          </a:p>
          <a:p>
            <a:endParaRPr lang="en-US" sz="1200"/>
          </a:p>
          <a:p>
            <a:r>
              <a:rPr lang="en-US" sz="1200"/>
              <a:t>Application</a:t>
            </a:r>
            <a:br>
              <a:rPr lang="en-US" sz="1200"/>
            </a:br>
            <a:r>
              <a:rPr lang="en-US" sz="1200"/>
              <a:t>Waits resulting from user application code (for example, lock waits caused by row level locking or explicit lock commands)</a:t>
            </a:r>
          </a:p>
          <a:p>
            <a:pPr marL="0" indent="0">
              <a:buNone/>
            </a:pPr>
            <a:endParaRPr lang="en-US" sz="1200"/>
          </a:p>
          <a:p>
            <a:r>
              <a:rPr lang="en-US" sz="1200"/>
              <a:t>Commit</a:t>
            </a:r>
            <a:br>
              <a:rPr lang="en-US" sz="1200"/>
            </a:br>
            <a:r>
              <a:rPr lang="en-US" sz="1200"/>
              <a:t>This wait class only comprises one wait event - wait for redo log write confirmation after a commit (that is, 'log file sync')</a:t>
            </a:r>
          </a:p>
          <a:p>
            <a:pPr marL="0" indent="0">
              <a:buNone/>
            </a:pPr>
            <a:endParaRPr lang="en-US" sz="1200"/>
          </a:p>
          <a:p>
            <a:r>
              <a:rPr lang="en-US" sz="1200"/>
              <a:t>Concurrency</a:t>
            </a:r>
            <a:br>
              <a:rPr lang="en-US" sz="1200"/>
            </a:br>
            <a:r>
              <a:rPr lang="en-US" sz="1200"/>
              <a:t>Waits for internal database resources (for example, latches)</a:t>
            </a:r>
          </a:p>
          <a:p>
            <a:endParaRPr lang="en-US" sz="1200"/>
          </a:p>
          <a:p>
            <a:r>
              <a:rPr lang="en-US" sz="1200"/>
              <a:t>Configuration</a:t>
            </a:r>
            <a:br>
              <a:rPr lang="en-US" sz="1200"/>
            </a:br>
            <a:r>
              <a:rPr lang="en-US" sz="1200"/>
              <a:t>Waits caused by inadequate configuration of database or instance resources (for example, undersized log file sizes, shared pool size)</a:t>
            </a:r>
          </a:p>
          <a:p>
            <a:pPr marL="0" indent="0">
              <a:buNone/>
            </a:pPr>
            <a:endParaRPr lang="en-US" sz="1200"/>
          </a:p>
          <a:p>
            <a:r>
              <a:rPr lang="en-US" sz="1200"/>
              <a:t>Network</a:t>
            </a:r>
            <a:br>
              <a:rPr lang="en-US" sz="1200"/>
            </a:br>
            <a:r>
              <a:rPr lang="en-US" sz="1200"/>
              <a:t>Waits related to network messaging (for example, 'SQL*Net more data to </a:t>
            </a:r>
            <a:r>
              <a:rPr lang="en-US" sz="1200" err="1"/>
              <a:t>dblink</a:t>
            </a:r>
            <a:r>
              <a:rPr lang="en-US" sz="1200"/>
              <a:t>')</a:t>
            </a:r>
          </a:p>
          <a:p>
            <a:pPr marL="0" indent="0">
              <a:buNone/>
            </a:pPr>
            <a:endParaRPr lang="en-US" sz="1200"/>
          </a:p>
          <a:p>
            <a:r>
              <a:rPr lang="en-US" sz="1200"/>
              <a:t>System I/O</a:t>
            </a:r>
            <a:br>
              <a:rPr lang="en-US" sz="1200"/>
            </a:br>
            <a:r>
              <a:rPr lang="en-US" sz="1200"/>
              <a:t>Waits for background process I/O (for example, DBWR wait for '</a:t>
            </a:r>
            <a:r>
              <a:rPr lang="en-US" sz="1200" err="1"/>
              <a:t>db</a:t>
            </a:r>
            <a:r>
              <a:rPr lang="en-US" sz="1200"/>
              <a:t> file parallel write')</a:t>
            </a:r>
          </a:p>
          <a:p>
            <a:endParaRPr lang="en-US" sz="1200"/>
          </a:p>
          <a:p>
            <a:r>
              <a:rPr lang="en-US" sz="1200"/>
              <a:t>User I/O</a:t>
            </a:r>
            <a:br>
              <a:rPr lang="en-US" sz="1200"/>
            </a:br>
            <a:r>
              <a:rPr lang="en-US" sz="1200"/>
              <a:t>Waits for user I/O (for example '</a:t>
            </a:r>
            <a:r>
              <a:rPr lang="en-US" sz="1200" err="1"/>
              <a:t>db</a:t>
            </a:r>
            <a:r>
              <a:rPr lang="en-US" sz="1200"/>
              <a:t> file sequential read')</a:t>
            </a:r>
          </a:p>
        </p:txBody>
      </p:sp>
      <p:sp>
        <p:nvSpPr>
          <p:cNvPr id="5" name="Date Placeholder 4">
            <a:extLst>
              <a:ext uri="{FF2B5EF4-FFF2-40B4-BE49-F238E27FC236}">
                <a16:creationId xmlns:a16="http://schemas.microsoft.com/office/drawing/2014/main" id="{30BCCE6A-C4A4-A5F4-8818-C5BDDA3285E0}"/>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6" name="Slide Number Placeholder 5">
            <a:extLst>
              <a:ext uri="{FF2B5EF4-FFF2-40B4-BE49-F238E27FC236}">
                <a16:creationId xmlns:a16="http://schemas.microsoft.com/office/drawing/2014/main" id="{F2BB1842-FB40-5C73-D7B5-81430D044322}"/>
              </a:ext>
            </a:extLst>
          </p:cNvPr>
          <p:cNvSpPr>
            <a:spLocks noGrp="1"/>
          </p:cNvSpPr>
          <p:nvPr>
            <p:ph type="sldNum" sz="quarter" idx="4"/>
          </p:nvPr>
        </p:nvSpPr>
        <p:spPr/>
        <p:txBody>
          <a:bodyPr/>
          <a:lstStyle/>
          <a:p>
            <a:fld id="{8A7A6979-0714-4377-B894-6BE4C2D6E202}" type="slidenum">
              <a:rPr lang="en-US" smtClean="0"/>
              <a:pPr/>
              <a:t>32</a:t>
            </a:fld>
            <a:endParaRPr lang="en-US"/>
          </a:p>
        </p:txBody>
      </p:sp>
      <p:sp>
        <p:nvSpPr>
          <p:cNvPr id="7" name="TextBox 6">
            <a:extLst>
              <a:ext uri="{FF2B5EF4-FFF2-40B4-BE49-F238E27FC236}">
                <a16:creationId xmlns:a16="http://schemas.microsoft.com/office/drawing/2014/main" id="{518DEB64-7BAE-E32D-B509-CC23967ADB8E}"/>
              </a:ext>
            </a:extLst>
          </p:cNvPr>
          <p:cNvSpPr txBox="1"/>
          <p:nvPr/>
        </p:nvSpPr>
        <p:spPr>
          <a:xfrm>
            <a:off x="2271122" y="6023685"/>
            <a:ext cx="5386977" cy="215444"/>
          </a:xfrm>
          <a:prstGeom prst="rect">
            <a:avLst/>
          </a:prstGeom>
          <a:noFill/>
        </p:spPr>
        <p:txBody>
          <a:bodyPr wrap="square" lIns="91440" tIns="45720" rIns="91440" bIns="45720" anchor="t">
            <a:spAutoFit/>
          </a:bodyPr>
          <a:lstStyle/>
          <a:p>
            <a:r>
              <a:rPr lang="en-IN" sz="800"/>
              <a:t>Source: </a:t>
            </a:r>
            <a:r>
              <a:rPr lang="en-IN" sz="800">
                <a:hlinkClick r:id="rId2"/>
              </a:rPr>
              <a:t>https://docs.oracle.com/en/database/oracle/oracle-database/19/refrn/classes-of-wait-events.html</a:t>
            </a:r>
            <a:endParaRPr lang="en-US" sz="800">
              <a:ea typeface="+mn-lt"/>
              <a:cs typeface="+mn-lt"/>
            </a:endParaRPr>
          </a:p>
        </p:txBody>
      </p:sp>
    </p:spTree>
    <p:extLst>
      <p:ext uri="{BB962C8B-B14F-4D97-AF65-F5344CB8AC3E}">
        <p14:creationId xmlns:p14="http://schemas.microsoft.com/office/powerpoint/2010/main" val="36002469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332E8-31AD-FE59-942E-8768FCA36418}"/>
              </a:ext>
            </a:extLst>
          </p:cNvPr>
          <p:cNvSpPr>
            <a:spLocks noGrp="1"/>
          </p:cNvSpPr>
          <p:nvPr>
            <p:ph type="ctrTitle"/>
          </p:nvPr>
        </p:nvSpPr>
        <p:spPr/>
        <p:txBody>
          <a:bodyPr/>
          <a:lstStyle/>
          <a:p>
            <a:r>
              <a:rPr lang="en-US" dirty="0"/>
              <a:t>ACID Guarantees (Continued)</a:t>
            </a:r>
          </a:p>
        </p:txBody>
      </p:sp>
      <p:sp>
        <p:nvSpPr>
          <p:cNvPr id="3" name="Subtitle 2">
            <a:extLst>
              <a:ext uri="{FF2B5EF4-FFF2-40B4-BE49-F238E27FC236}">
                <a16:creationId xmlns:a16="http://schemas.microsoft.com/office/drawing/2014/main" id="{EF15A297-0F93-A8B1-EFD2-7A89EF8B32D9}"/>
              </a:ext>
            </a:extLst>
          </p:cNvPr>
          <p:cNvSpPr>
            <a:spLocks noGrp="1"/>
          </p:cNvSpPr>
          <p:nvPr>
            <p:ph type="subTitle" idx="1"/>
          </p:nvPr>
        </p:nvSpPr>
        <p:spPr/>
        <p:txBody>
          <a:bodyPr/>
          <a:lstStyle/>
          <a:p>
            <a:r>
              <a:rPr lang="en-US" dirty="0" err="1"/>
              <a:t>VoltDB</a:t>
            </a:r>
            <a:r>
              <a:rPr lang="en-US" dirty="0"/>
              <a:t> circumvents most of the “waits”</a:t>
            </a:r>
          </a:p>
        </p:txBody>
      </p:sp>
      <p:sp>
        <p:nvSpPr>
          <p:cNvPr id="10" name="Text Placeholder 9">
            <a:extLst>
              <a:ext uri="{FF2B5EF4-FFF2-40B4-BE49-F238E27FC236}">
                <a16:creationId xmlns:a16="http://schemas.microsoft.com/office/drawing/2014/main" id="{2772DB04-2353-955E-970E-D89CC8FA87F1}"/>
              </a:ext>
            </a:extLst>
          </p:cNvPr>
          <p:cNvSpPr>
            <a:spLocks noGrp="1"/>
          </p:cNvSpPr>
          <p:nvPr>
            <p:ph type="body" sz="quarter" idx="14"/>
          </p:nvPr>
        </p:nvSpPr>
        <p:spPr>
          <a:xfrm>
            <a:off x="1117212" y="1962540"/>
            <a:ext cx="7296161" cy="3929213"/>
          </a:xfrm>
        </p:spPr>
        <p:txBody>
          <a:bodyPr/>
          <a:lstStyle/>
          <a:p>
            <a:pPr algn="just"/>
            <a:r>
              <a:rPr lang="en-US" dirty="0"/>
              <a:t>We have no buffer/ log waits.</a:t>
            </a:r>
          </a:p>
          <a:p>
            <a:pPr algn="just"/>
            <a:endParaRPr lang="en-US" dirty="0"/>
          </a:p>
          <a:p>
            <a:pPr algn="just"/>
            <a:r>
              <a:rPr lang="en-US" dirty="0"/>
              <a:t>We have no need for locks because there are no concurrent transactions operating on a single row.</a:t>
            </a:r>
          </a:p>
          <a:p>
            <a:pPr algn="just"/>
            <a:endParaRPr lang="en-US" dirty="0"/>
          </a:p>
          <a:p>
            <a:pPr algn="just"/>
            <a:r>
              <a:rPr lang="en-US" dirty="0"/>
              <a:t>Traditionally, concurrent transactions were implemented to utilize the CPU more during IO waits.</a:t>
            </a:r>
          </a:p>
          <a:p>
            <a:pPr algn="just"/>
            <a:endParaRPr lang="en-US" dirty="0"/>
          </a:p>
          <a:p>
            <a:pPr algn="just"/>
            <a:r>
              <a:rPr lang="en-US" dirty="0"/>
              <a:t>Since </a:t>
            </a:r>
            <a:r>
              <a:rPr lang="en-US" dirty="0" err="1"/>
              <a:t>VoltDB</a:t>
            </a:r>
            <a:r>
              <a:rPr lang="en-US" dirty="0"/>
              <a:t> operates on main memory, there is almost no IO wait, hence we can give up on parallelism and do purely serial operations.</a:t>
            </a:r>
          </a:p>
          <a:p>
            <a:pPr algn="just"/>
            <a:endParaRPr lang="en-US" dirty="0"/>
          </a:p>
          <a:p>
            <a:pPr algn="just"/>
            <a:r>
              <a:rPr lang="en-US" dirty="0"/>
              <a:t>There are developer good practices to utilize </a:t>
            </a:r>
            <a:r>
              <a:rPr lang="en-US" dirty="0" err="1"/>
              <a:t>VoltDB</a:t>
            </a:r>
            <a:r>
              <a:rPr lang="en-US" dirty="0"/>
              <a:t> to it’s true potential. (&lt;10ms transactions, stored procedures transactions only etc.)</a:t>
            </a:r>
          </a:p>
        </p:txBody>
      </p:sp>
      <p:sp>
        <p:nvSpPr>
          <p:cNvPr id="5" name="Date Placeholder 4">
            <a:extLst>
              <a:ext uri="{FF2B5EF4-FFF2-40B4-BE49-F238E27FC236}">
                <a16:creationId xmlns:a16="http://schemas.microsoft.com/office/drawing/2014/main" id="{30BCCE6A-C4A4-A5F4-8818-C5BDDA3285E0}"/>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6" name="Slide Number Placeholder 5">
            <a:extLst>
              <a:ext uri="{FF2B5EF4-FFF2-40B4-BE49-F238E27FC236}">
                <a16:creationId xmlns:a16="http://schemas.microsoft.com/office/drawing/2014/main" id="{F2BB1842-FB40-5C73-D7B5-81430D044322}"/>
              </a:ext>
            </a:extLst>
          </p:cNvPr>
          <p:cNvSpPr>
            <a:spLocks noGrp="1"/>
          </p:cNvSpPr>
          <p:nvPr>
            <p:ph type="sldNum" sz="quarter" idx="4"/>
          </p:nvPr>
        </p:nvSpPr>
        <p:spPr/>
        <p:txBody>
          <a:bodyPr/>
          <a:lstStyle/>
          <a:p>
            <a:fld id="{8A7A6979-0714-4377-B894-6BE4C2D6E202}" type="slidenum">
              <a:rPr lang="en-US" smtClean="0"/>
              <a:pPr/>
              <a:t>33</a:t>
            </a:fld>
            <a:endParaRPr lang="en-US"/>
          </a:p>
        </p:txBody>
      </p:sp>
      <p:sp>
        <p:nvSpPr>
          <p:cNvPr id="7" name="TextBox 6">
            <a:extLst>
              <a:ext uri="{FF2B5EF4-FFF2-40B4-BE49-F238E27FC236}">
                <a16:creationId xmlns:a16="http://schemas.microsoft.com/office/drawing/2014/main" id="{518DEB64-7BAE-E32D-B509-CC23967ADB8E}"/>
              </a:ext>
            </a:extLst>
          </p:cNvPr>
          <p:cNvSpPr txBox="1"/>
          <p:nvPr/>
        </p:nvSpPr>
        <p:spPr>
          <a:xfrm>
            <a:off x="2271122" y="6023685"/>
            <a:ext cx="5386977" cy="215444"/>
          </a:xfrm>
          <a:prstGeom prst="rect">
            <a:avLst/>
          </a:prstGeom>
          <a:noFill/>
        </p:spPr>
        <p:txBody>
          <a:bodyPr wrap="square" lIns="91440" tIns="45720" rIns="91440" bIns="45720" anchor="t">
            <a:spAutoFit/>
          </a:bodyPr>
          <a:lstStyle/>
          <a:p>
            <a:r>
              <a:rPr lang="en-IN" sz="800"/>
              <a:t>Source: </a:t>
            </a:r>
            <a:r>
              <a:rPr lang="en-IN" sz="800">
                <a:hlinkClick r:id="rId2"/>
              </a:rPr>
              <a:t>https://docs.oracle.com/en/database/oracle/oracle-database/19/refrn/classes-of-wait-events.html</a:t>
            </a:r>
            <a:endParaRPr lang="en-US" sz="800">
              <a:ea typeface="+mn-lt"/>
              <a:cs typeface="+mn-lt"/>
            </a:endParaRPr>
          </a:p>
        </p:txBody>
      </p:sp>
    </p:spTree>
    <p:extLst>
      <p:ext uri="{BB962C8B-B14F-4D97-AF65-F5344CB8AC3E}">
        <p14:creationId xmlns:p14="http://schemas.microsoft.com/office/powerpoint/2010/main" val="14931234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332E8-31AD-FE59-942E-8768FCA36418}"/>
              </a:ext>
            </a:extLst>
          </p:cNvPr>
          <p:cNvSpPr>
            <a:spLocks noGrp="1"/>
          </p:cNvSpPr>
          <p:nvPr>
            <p:ph type="ctrTitle"/>
          </p:nvPr>
        </p:nvSpPr>
        <p:spPr/>
        <p:txBody>
          <a:bodyPr/>
          <a:lstStyle/>
          <a:p>
            <a:r>
              <a:rPr lang="en-US" dirty="0"/>
              <a:t>ACID Guarantees (Continued)</a:t>
            </a:r>
          </a:p>
        </p:txBody>
      </p:sp>
      <p:sp>
        <p:nvSpPr>
          <p:cNvPr id="3" name="Subtitle 2">
            <a:extLst>
              <a:ext uri="{FF2B5EF4-FFF2-40B4-BE49-F238E27FC236}">
                <a16:creationId xmlns:a16="http://schemas.microsoft.com/office/drawing/2014/main" id="{EF15A297-0F93-A8B1-EFD2-7A89EF8B32D9}"/>
              </a:ext>
            </a:extLst>
          </p:cNvPr>
          <p:cNvSpPr>
            <a:spLocks noGrp="1"/>
          </p:cNvSpPr>
          <p:nvPr>
            <p:ph type="subTitle" idx="1"/>
          </p:nvPr>
        </p:nvSpPr>
        <p:spPr/>
        <p:txBody>
          <a:bodyPr/>
          <a:lstStyle/>
          <a:p>
            <a:r>
              <a:rPr lang="en-US" dirty="0"/>
              <a:t>Types of OLTP Operations</a:t>
            </a:r>
          </a:p>
        </p:txBody>
      </p:sp>
      <p:sp>
        <p:nvSpPr>
          <p:cNvPr id="10" name="Text Placeholder 9">
            <a:extLst>
              <a:ext uri="{FF2B5EF4-FFF2-40B4-BE49-F238E27FC236}">
                <a16:creationId xmlns:a16="http://schemas.microsoft.com/office/drawing/2014/main" id="{2772DB04-2353-955E-970E-D89CC8FA87F1}"/>
              </a:ext>
            </a:extLst>
          </p:cNvPr>
          <p:cNvSpPr>
            <a:spLocks noGrp="1"/>
          </p:cNvSpPr>
          <p:nvPr>
            <p:ph type="body" sz="quarter" idx="14"/>
          </p:nvPr>
        </p:nvSpPr>
        <p:spPr>
          <a:xfrm>
            <a:off x="1117212" y="1962540"/>
            <a:ext cx="7296161" cy="3929213"/>
          </a:xfrm>
        </p:spPr>
        <p:txBody>
          <a:bodyPr/>
          <a:lstStyle/>
          <a:p>
            <a:pPr algn="just"/>
            <a:r>
              <a:rPr lang="en-US" dirty="0"/>
              <a:t>(</a:t>
            </a:r>
            <a:r>
              <a:rPr lang="en-US" b="1" dirty="0"/>
              <a:t>Vast majority</a:t>
            </a:r>
            <a:r>
              <a:rPr lang="en-US" dirty="0"/>
              <a:t>) Single-node transactions - In this case, there is a database design that allocates the shards of each table to nodes in such a way that most transactions are local to a single node. For </a:t>
            </a:r>
            <a:r>
              <a:rPr lang="en-US" dirty="0" err="1"/>
              <a:t>eg.</a:t>
            </a:r>
            <a:r>
              <a:rPr lang="en-US" dirty="0"/>
              <a:t> order placements, votes etc.</a:t>
            </a:r>
          </a:p>
          <a:p>
            <a:pPr algn="just"/>
            <a:endParaRPr lang="en-US" dirty="0"/>
          </a:p>
          <a:p>
            <a:pPr algn="just"/>
            <a:r>
              <a:rPr lang="en-US" dirty="0"/>
              <a:t>(</a:t>
            </a:r>
            <a:r>
              <a:rPr lang="en-US" b="1" dirty="0"/>
              <a:t>Lesser number</a:t>
            </a:r>
            <a:r>
              <a:rPr lang="en-US" dirty="0"/>
              <a:t>) One-shot transactions - For example, moving $X from account Y to account Z (without checking for an overdrawn condition) is a one-shot that will be executed at two nodes, one holding the shard of Y and the other the shard containing Z.</a:t>
            </a:r>
          </a:p>
          <a:p>
            <a:pPr algn="just"/>
            <a:endParaRPr lang="en-US" dirty="0"/>
          </a:p>
          <a:p>
            <a:pPr algn="just"/>
            <a:r>
              <a:rPr lang="en-US" dirty="0"/>
              <a:t>(</a:t>
            </a:r>
            <a:r>
              <a:rPr lang="en-US" b="1" dirty="0"/>
              <a:t>Even less</a:t>
            </a:r>
            <a:r>
              <a:rPr lang="en-US" dirty="0"/>
              <a:t>) General transactions - These are transactions that consist of multiple phases where each phase must be completed before the next phase begins.</a:t>
            </a:r>
          </a:p>
        </p:txBody>
      </p:sp>
      <p:sp>
        <p:nvSpPr>
          <p:cNvPr id="5" name="Date Placeholder 4">
            <a:extLst>
              <a:ext uri="{FF2B5EF4-FFF2-40B4-BE49-F238E27FC236}">
                <a16:creationId xmlns:a16="http://schemas.microsoft.com/office/drawing/2014/main" id="{30BCCE6A-C4A4-A5F4-8818-C5BDDA3285E0}"/>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6" name="Slide Number Placeholder 5">
            <a:extLst>
              <a:ext uri="{FF2B5EF4-FFF2-40B4-BE49-F238E27FC236}">
                <a16:creationId xmlns:a16="http://schemas.microsoft.com/office/drawing/2014/main" id="{F2BB1842-FB40-5C73-D7B5-81430D044322}"/>
              </a:ext>
            </a:extLst>
          </p:cNvPr>
          <p:cNvSpPr>
            <a:spLocks noGrp="1"/>
          </p:cNvSpPr>
          <p:nvPr>
            <p:ph type="sldNum" sz="quarter" idx="4"/>
          </p:nvPr>
        </p:nvSpPr>
        <p:spPr/>
        <p:txBody>
          <a:bodyPr/>
          <a:lstStyle/>
          <a:p>
            <a:fld id="{8A7A6979-0714-4377-B894-6BE4C2D6E202}" type="slidenum">
              <a:rPr lang="en-US" smtClean="0"/>
              <a:pPr/>
              <a:t>34</a:t>
            </a:fld>
            <a:endParaRPr lang="en-US"/>
          </a:p>
        </p:txBody>
      </p:sp>
      <p:sp>
        <p:nvSpPr>
          <p:cNvPr id="7" name="TextBox 6">
            <a:extLst>
              <a:ext uri="{FF2B5EF4-FFF2-40B4-BE49-F238E27FC236}">
                <a16:creationId xmlns:a16="http://schemas.microsoft.com/office/drawing/2014/main" id="{518DEB64-7BAE-E32D-B509-CC23967ADB8E}"/>
              </a:ext>
            </a:extLst>
          </p:cNvPr>
          <p:cNvSpPr txBox="1"/>
          <p:nvPr/>
        </p:nvSpPr>
        <p:spPr>
          <a:xfrm>
            <a:off x="2271122" y="6023685"/>
            <a:ext cx="5386977" cy="215444"/>
          </a:xfrm>
          <a:prstGeom prst="rect">
            <a:avLst/>
          </a:prstGeom>
          <a:noFill/>
        </p:spPr>
        <p:txBody>
          <a:bodyPr wrap="square" lIns="91440" tIns="45720" rIns="91440" bIns="45720" anchor="t">
            <a:spAutoFit/>
          </a:bodyPr>
          <a:lstStyle/>
          <a:p>
            <a:r>
              <a:rPr lang="en-IN" sz="800"/>
              <a:t>Source: </a:t>
            </a:r>
            <a:r>
              <a:rPr lang="en-IN" sz="800">
                <a:hlinkClick r:id="rId2"/>
              </a:rPr>
              <a:t>https://docs.oracle.com/en/database/oracle/oracle-database/19/refrn/classes-of-wait-events.html</a:t>
            </a:r>
            <a:endParaRPr lang="en-US" sz="800">
              <a:ea typeface="+mn-lt"/>
              <a:cs typeface="+mn-lt"/>
            </a:endParaRPr>
          </a:p>
        </p:txBody>
      </p:sp>
    </p:spTree>
    <p:extLst>
      <p:ext uri="{BB962C8B-B14F-4D97-AF65-F5344CB8AC3E}">
        <p14:creationId xmlns:p14="http://schemas.microsoft.com/office/powerpoint/2010/main" val="3407007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B8BD6-BA20-3AF3-F14E-AD074C97B3E9}"/>
              </a:ext>
            </a:extLst>
          </p:cNvPr>
          <p:cNvSpPr>
            <a:spLocks noGrp="1"/>
          </p:cNvSpPr>
          <p:nvPr>
            <p:ph type="ctrTitle"/>
          </p:nvPr>
        </p:nvSpPr>
        <p:spPr/>
        <p:txBody>
          <a:bodyPr/>
          <a:lstStyle/>
          <a:p>
            <a:r>
              <a:rPr lang="en-US" err="1"/>
              <a:t>VoltDB</a:t>
            </a:r>
            <a:r>
              <a:rPr lang="en-US"/>
              <a:t> Transaction Summary</a:t>
            </a:r>
          </a:p>
        </p:txBody>
      </p:sp>
      <p:sp>
        <p:nvSpPr>
          <p:cNvPr id="4" name="Text Placeholder 3">
            <a:extLst>
              <a:ext uri="{FF2B5EF4-FFF2-40B4-BE49-F238E27FC236}">
                <a16:creationId xmlns:a16="http://schemas.microsoft.com/office/drawing/2014/main" id="{5698E220-E3E6-3599-3BD0-734EB60C5F25}"/>
              </a:ext>
            </a:extLst>
          </p:cNvPr>
          <p:cNvSpPr>
            <a:spLocks noGrp="1"/>
          </p:cNvSpPr>
          <p:nvPr>
            <p:ph type="body" sz="quarter" idx="14"/>
          </p:nvPr>
        </p:nvSpPr>
        <p:spPr>
          <a:xfrm>
            <a:off x="1117213" y="1540355"/>
            <a:ext cx="7546019" cy="4196314"/>
          </a:xfrm>
        </p:spPr>
        <p:txBody>
          <a:bodyPr>
            <a:normAutofit/>
          </a:bodyPr>
          <a:lstStyle/>
          <a:p>
            <a:pPr algn="just"/>
            <a:r>
              <a:rPr lang="en-US" sz="1600" dirty="0" err="1"/>
              <a:t>VoltDB</a:t>
            </a:r>
            <a:r>
              <a:rPr lang="en-US" sz="1600" dirty="0"/>
              <a:t> executes commands to query and change data serially at a partition.</a:t>
            </a:r>
          </a:p>
          <a:p>
            <a:pPr algn="just"/>
            <a:endParaRPr lang="en-US" sz="1600" dirty="0"/>
          </a:p>
          <a:p>
            <a:pPr algn="just"/>
            <a:r>
              <a:rPr lang="en-US" sz="1600" dirty="0"/>
              <a:t>Commands can be ad hoc SQL, stored procedures, or SQL plan fragments.</a:t>
            </a:r>
          </a:p>
          <a:p>
            <a:pPr algn="just"/>
            <a:endParaRPr lang="en-US" sz="1600" dirty="0"/>
          </a:p>
          <a:p>
            <a:pPr algn="just"/>
            <a:r>
              <a:rPr lang="en-US" sz="1600" dirty="0"/>
              <a:t>Each command is run with strict ACID semantics.</a:t>
            </a:r>
          </a:p>
          <a:p>
            <a:pPr algn="just"/>
            <a:endParaRPr lang="en-US" sz="1600" dirty="0"/>
          </a:p>
          <a:p>
            <a:pPr algn="just"/>
            <a:r>
              <a:rPr lang="en-US" sz="1600" dirty="0"/>
              <a:t>Table data is distributed across partitions.</a:t>
            </a:r>
          </a:p>
          <a:p>
            <a:pPr algn="just"/>
            <a:endParaRPr lang="en-US" sz="1600" dirty="0"/>
          </a:p>
          <a:p>
            <a:pPr algn="just"/>
            <a:r>
              <a:rPr lang="en-US" sz="1600" dirty="0"/>
              <a:t>Execution is scaled across CPU cores (and servers) by adding partitions.</a:t>
            </a:r>
          </a:p>
          <a:p>
            <a:pPr algn="just"/>
            <a:endParaRPr lang="en-US" sz="1600" dirty="0"/>
          </a:p>
          <a:p>
            <a:pPr algn="just"/>
            <a:r>
              <a:rPr lang="en-US" sz="1600" dirty="0"/>
              <a:t>Performs really well if your business use-case is aligned to the adapted case of </a:t>
            </a:r>
            <a:r>
              <a:rPr lang="en-US" sz="1600" dirty="0" err="1"/>
              <a:t>VoltDB</a:t>
            </a:r>
            <a:r>
              <a:rPr lang="en-US" sz="1600" dirty="0"/>
              <a:t>.</a:t>
            </a:r>
          </a:p>
          <a:p>
            <a:pPr algn="just"/>
            <a:endParaRPr lang="en-US" sz="1600" dirty="0"/>
          </a:p>
          <a:p>
            <a:pPr algn="just"/>
            <a:r>
              <a:rPr lang="en-US" sz="1600" dirty="0"/>
              <a:t>Performs as good, if not better, when compared to traditional RDBMS if you have general purpose, multi-partition, cross-network transactions.</a:t>
            </a:r>
          </a:p>
        </p:txBody>
      </p:sp>
      <p:sp>
        <p:nvSpPr>
          <p:cNvPr id="5" name="Date Placeholder 4">
            <a:extLst>
              <a:ext uri="{FF2B5EF4-FFF2-40B4-BE49-F238E27FC236}">
                <a16:creationId xmlns:a16="http://schemas.microsoft.com/office/drawing/2014/main" id="{A2647919-BC01-7315-6721-750B1ACDF090}"/>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6" name="Slide Number Placeholder 5">
            <a:extLst>
              <a:ext uri="{FF2B5EF4-FFF2-40B4-BE49-F238E27FC236}">
                <a16:creationId xmlns:a16="http://schemas.microsoft.com/office/drawing/2014/main" id="{72CBE3B6-F3D7-770E-C97D-44ECD2E68BC0}"/>
              </a:ext>
            </a:extLst>
          </p:cNvPr>
          <p:cNvSpPr>
            <a:spLocks noGrp="1"/>
          </p:cNvSpPr>
          <p:nvPr>
            <p:ph type="sldNum" sz="quarter" idx="4"/>
          </p:nvPr>
        </p:nvSpPr>
        <p:spPr/>
        <p:txBody>
          <a:bodyPr/>
          <a:lstStyle/>
          <a:p>
            <a:fld id="{8A7A6979-0714-4377-B894-6BE4C2D6E202}" type="slidenum">
              <a:rPr lang="en-US" smtClean="0"/>
              <a:pPr/>
              <a:t>35</a:t>
            </a:fld>
            <a:endParaRPr lang="en-US"/>
          </a:p>
        </p:txBody>
      </p:sp>
      <p:sp>
        <p:nvSpPr>
          <p:cNvPr id="10" name="TextBox 9">
            <a:extLst>
              <a:ext uri="{FF2B5EF4-FFF2-40B4-BE49-F238E27FC236}">
                <a16:creationId xmlns:a16="http://schemas.microsoft.com/office/drawing/2014/main" id="{E2A0B2F0-9CFE-D5CD-CC39-057B60C5CAF4}"/>
              </a:ext>
            </a:extLst>
          </p:cNvPr>
          <p:cNvSpPr txBox="1"/>
          <p:nvPr/>
        </p:nvSpPr>
        <p:spPr>
          <a:xfrm>
            <a:off x="2271122" y="6023685"/>
            <a:ext cx="5386977" cy="215444"/>
          </a:xfrm>
          <a:prstGeom prst="rect">
            <a:avLst/>
          </a:prstGeom>
          <a:noFill/>
        </p:spPr>
        <p:txBody>
          <a:bodyPr wrap="square" lIns="91440" tIns="45720" rIns="91440" bIns="45720" anchor="t">
            <a:spAutoFit/>
          </a:bodyPr>
          <a:lstStyle/>
          <a:p>
            <a:r>
              <a:rPr lang="en-IN" sz="800"/>
              <a:t>Source: </a:t>
            </a:r>
            <a:r>
              <a:rPr lang="en-IN" sz="800" err="1">
                <a:ea typeface="+mn-lt"/>
                <a:cs typeface="+mn-lt"/>
                <a:hlinkClick r:id="rId3"/>
              </a:rPr>
              <a:t>VoltDB</a:t>
            </a:r>
            <a:r>
              <a:rPr lang="en-IN" sz="800">
                <a:ea typeface="+mn-lt"/>
                <a:cs typeface="+mn-lt"/>
                <a:hlinkClick r:id="rId3"/>
              </a:rPr>
              <a:t> Technical Note - How </a:t>
            </a:r>
            <a:r>
              <a:rPr lang="en-IN" sz="800" err="1">
                <a:ea typeface="+mn-lt"/>
                <a:cs typeface="+mn-lt"/>
                <a:hlinkClick r:id="rId3"/>
              </a:rPr>
              <a:t>VoltDB</a:t>
            </a:r>
            <a:r>
              <a:rPr lang="en-IN" sz="800">
                <a:ea typeface="+mn-lt"/>
                <a:cs typeface="+mn-lt"/>
                <a:hlinkClick r:id="rId3"/>
              </a:rPr>
              <a:t> does Transactions</a:t>
            </a:r>
            <a:endParaRPr lang="en-US" sz="800">
              <a:ea typeface="+mn-lt"/>
              <a:cs typeface="+mn-lt"/>
            </a:endParaRPr>
          </a:p>
        </p:txBody>
      </p:sp>
    </p:spTree>
    <p:extLst>
      <p:ext uri="{BB962C8B-B14F-4D97-AF65-F5344CB8AC3E}">
        <p14:creationId xmlns:p14="http://schemas.microsoft.com/office/powerpoint/2010/main" val="2639819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CE62B-5B12-CAA6-D85E-71515080C19A}"/>
              </a:ext>
            </a:extLst>
          </p:cNvPr>
          <p:cNvSpPr>
            <a:spLocks noGrp="1"/>
          </p:cNvSpPr>
          <p:nvPr>
            <p:ph type="ctrTitle"/>
          </p:nvPr>
        </p:nvSpPr>
        <p:spPr/>
        <p:txBody>
          <a:bodyPr/>
          <a:lstStyle/>
          <a:p>
            <a:r>
              <a:rPr lang="en-US"/>
              <a:t>VoltDB Availability</a:t>
            </a:r>
          </a:p>
        </p:txBody>
      </p:sp>
      <p:sp>
        <p:nvSpPr>
          <p:cNvPr id="7" name="Subtitle 6">
            <a:extLst>
              <a:ext uri="{FF2B5EF4-FFF2-40B4-BE49-F238E27FC236}">
                <a16:creationId xmlns:a16="http://schemas.microsoft.com/office/drawing/2014/main" id="{60369ADB-6F43-7C1F-4D90-BF86D17C0205}"/>
              </a:ext>
            </a:extLst>
          </p:cNvPr>
          <p:cNvSpPr>
            <a:spLocks noGrp="1"/>
          </p:cNvSpPr>
          <p:nvPr>
            <p:ph type="subTitle" idx="1"/>
          </p:nvPr>
        </p:nvSpPr>
        <p:spPr/>
        <p:txBody>
          <a:bodyPr/>
          <a:lstStyle/>
          <a:p>
            <a:r>
              <a:rPr lang="en-US"/>
              <a:t>Data durability?</a:t>
            </a:r>
          </a:p>
        </p:txBody>
      </p:sp>
      <p:sp>
        <p:nvSpPr>
          <p:cNvPr id="4" name="Text Placeholder 3">
            <a:extLst>
              <a:ext uri="{FF2B5EF4-FFF2-40B4-BE49-F238E27FC236}">
                <a16:creationId xmlns:a16="http://schemas.microsoft.com/office/drawing/2014/main" id="{56F0F5B5-966C-81B3-8939-BE722BF964D1}"/>
              </a:ext>
            </a:extLst>
          </p:cNvPr>
          <p:cNvSpPr>
            <a:spLocks noGrp="1"/>
          </p:cNvSpPr>
          <p:nvPr>
            <p:ph type="body" sz="quarter" idx="14"/>
          </p:nvPr>
        </p:nvSpPr>
        <p:spPr>
          <a:xfrm>
            <a:off x="1117214" y="2073764"/>
            <a:ext cx="3443499" cy="2055891"/>
          </a:xfrm>
        </p:spPr>
        <p:txBody>
          <a:bodyPr/>
          <a:lstStyle/>
          <a:p>
            <a:r>
              <a:rPr lang="en-US"/>
              <a:t>Snapshots</a:t>
            </a:r>
          </a:p>
          <a:p>
            <a:endParaRPr lang="en-US"/>
          </a:p>
          <a:p>
            <a:r>
              <a:rPr lang="en-US"/>
              <a:t>Command Logging (~WAL)</a:t>
            </a:r>
          </a:p>
          <a:p>
            <a:endParaRPr lang="en-US"/>
          </a:p>
          <a:p>
            <a:r>
              <a:rPr lang="en-US"/>
              <a:t>K-Safety</a:t>
            </a:r>
          </a:p>
          <a:p>
            <a:endParaRPr lang="en-US"/>
          </a:p>
          <a:p>
            <a:r>
              <a:rPr lang="en-US"/>
              <a:t>DB Replication</a:t>
            </a:r>
          </a:p>
        </p:txBody>
      </p:sp>
      <p:sp>
        <p:nvSpPr>
          <p:cNvPr id="5" name="Date Placeholder 4">
            <a:extLst>
              <a:ext uri="{FF2B5EF4-FFF2-40B4-BE49-F238E27FC236}">
                <a16:creationId xmlns:a16="http://schemas.microsoft.com/office/drawing/2014/main" id="{582A979A-28E9-C876-6B95-7AEF5913B021}"/>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6" name="Slide Number Placeholder 5">
            <a:extLst>
              <a:ext uri="{FF2B5EF4-FFF2-40B4-BE49-F238E27FC236}">
                <a16:creationId xmlns:a16="http://schemas.microsoft.com/office/drawing/2014/main" id="{CC95F24E-FE17-D705-44DB-BEFF312CB01A}"/>
              </a:ext>
            </a:extLst>
          </p:cNvPr>
          <p:cNvSpPr>
            <a:spLocks noGrp="1"/>
          </p:cNvSpPr>
          <p:nvPr>
            <p:ph type="sldNum" sz="quarter" idx="4"/>
          </p:nvPr>
        </p:nvSpPr>
        <p:spPr/>
        <p:txBody>
          <a:bodyPr/>
          <a:lstStyle/>
          <a:p>
            <a:fld id="{8A7A6979-0714-4377-B894-6BE4C2D6E202}" type="slidenum">
              <a:rPr lang="en-US" smtClean="0"/>
              <a:pPr/>
              <a:t>36</a:t>
            </a:fld>
            <a:endParaRPr lang="en-US"/>
          </a:p>
        </p:txBody>
      </p:sp>
      <p:pic>
        <p:nvPicPr>
          <p:cNvPr id="2050" name="Picture 2" descr="K-Safety in Action">
            <a:extLst>
              <a:ext uri="{FF2B5EF4-FFF2-40B4-BE49-F238E27FC236}">
                <a16:creationId xmlns:a16="http://schemas.microsoft.com/office/drawing/2014/main" id="{E20C5732-8C04-B793-0849-FE7B3711BC47}"/>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4630948" y="2073764"/>
            <a:ext cx="3906203" cy="374307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0CF8F4B-CA75-3BA2-AC8E-8848C02183F5}"/>
              </a:ext>
            </a:extLst>
          </p:cNvPr>
          <p:cNvSpPr txBox="1"/>
          <p:nvPr/>
        </p:nvSpPr>
        <p:spPr>
          <a:xfrm>
            <a:off x="5671780" y="1345166"/>
            <a:ext cx="1824538" cy="338554"/>
          </a:xfrm>
          <a:prstGeom prst="rect">
            <a:avLst/>
          </a:prstGeom>
          <a:noFill/>
        </p:spPr>
        <p:txBody>
          <a:bodyPr wrap="none" rtlCol="0">
            <a:spAutoFit/>
          </a:bodyPr>
          <a:lstStyle/>
          <a:p>
            <a:r>
              <a:rPr lang="en-US" sz="1600"/>
              <a:t>K-Safety in Action</a:t>
            </a:r>
          </a:p>
        </p:txBody>
      </p:sp>
      <p:sp>
        <p:nvSpPr>
          <p:cNvPr id="10" name="TextBox 9">
            <a:extLst>
              <a:ext uri="{FF2B5EF4-FFF2-40B4-BE49-F238E27FC236}">
                <a16:creationId xmlns:a16="http://schemas.microsoft.com/office/drawing/2014/main" id="{A63B68FF-6480-5CD1-B63C-AB9391771FF5}"/>
              </a:ext>
            </a:extLst>
          </p:cNvPr>
          <p:cNvSpPr txBox="1"/>
          <p:nvPr/>
        </p:nvSpPr>
        <p:spPr>
          <a:xfrm>
            <a:off x="2271122" y="6023685"/>
            <a:ext cx="5386977" cy="215444"/>
          </a:xfrm>
          <a:prstGeom prst="rect">
            <a:avLst/>
          </a:prstGeom>
          <a:noFill/>
        </p:spPr>
        <p:txBody>
          <a:bodyPr wrap="square" lIns="91440" tIns="45720" rIns="91440" bIns="45720" anchor="t">
            <a:spAutoFit/>
          </a:bodyPr>
          <a:lstStyle/>
          <a:p>
            <a:r>
              <a:rPr lang="en-IN" sz="800"/>
              <a:t>Source: </a:t>
            </a:r>
            <a:r>
              <a:rPr lang="en-US" sz="800">
                <a:ea typeface="+mn-lt"/>
                <a:cs typeface="+mn-lt"/>
              </a:rPr>
              <a:t>Using VoltDB - https://docs.voltdb.com/UsingVoltDB/</a:t>
            </a:r>
          </a:p>
        </p:txBody>
      </p:sp>
    </p:spTree>
    <p:extLst>
      <p:ext uri="{BB962C8B-B14F-4D97-AF65-F5344CB8AC3E}">
        <p14:creationId xmlns:p14="http://schemas.microsoft.com/office/powerpoint/2010/main" val="2748019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C5F2-F9DF-556C-BB77-795995375E4C}"/>
              </a:ext>
            </a:extLst>
          </p:cNvPr>
          <p:cNvSpPr>
            <a:spLocks noGrp="1"/>
          </p:cNvSpPr>
          <p:nvPr>
            <p:ph type="ctrTitle"/>
          </p:nvPr>
        </p:nvSpPr>
        <p:spPr/>
        <p:txBody>
          <a:bodyPr/>
          <a:lstStyle/>
          <a:p>
            <a:r>
              <a:rPr lang="en-US"/>
              <a:t>Conclusion</a:t>
            </a:r>
          </a:p>
        </p:txBody>
      </p:sp>
      <p:sp>
        <p:nvSpPr>
          <p:cNvPr id="8" name="Subtitle 7">
            <a:extLst>
              <a:ext uri="{FF2B5EF4-FFF2-40B4-BE49-F238E27FC236}">
                <a16:creationId xmlns:a16="http://schemas.microsoft.com/office/drawing/2014/main" id="{2CF3260D-20C3-AAF9-0415-4A63E9A861B7}"/>
              </a:ext>
            </a:extLst>
          </p:cNvPr>
          <p:cNvSpPr>
            <a:spLocks noGrp="1"/>
          </p:cNvSpPr>
          <p:nvPr>
            <p:ph type="subTitle" idx="1"/>
          </p:nvPr>
        </p:nvSpPr>
        <p:spPr/>
        <p:txBody>
          <a:bodyPr/>
          <a:lstStyle/>
          <a:p>
            <a:r>
              <a:rPr lang="en-US" err="1"/>
              <a:t>VoltDB</a:t>
            </a:r>
            <a:r>
              <a:rPr lang="en-US"/>
              <a:t> – HTAP?</a:t>
            </a:r>
          </a:p>
        </p:txBody>
      </p:sp>
      <p:sp>
        <p:nvSpPr>
          <p:cNvPr id="9" name="Text Placeholder 8">
            <a:extLst>
              <a:ext uri="{FF2B5EF4-FFF2-40B4-BE49-F238E27FC236}">
                <a16:creationId xmlns:a16="http://schemas.microsoft.com/office/drawing/2014/main" id="{E9BEB9AB-4D33-322C-E296-961D8AE8CDA7}"/>
              </a:ext>
            </a:extLst>
          </p:cNvPr>
          <p:cNvSpPr>
            <a:spLocks noGrp="1"/>
          </p:cNvSpPr>
          <p:nvPr>
            <p:ph type="body" sz="quarter" idx="14"/>
          </p:nvPr>
        </p:nvSpPr>
        <p:spPr>
          <a:xfrm>
            <a:off x="1117212" y="1962540"/>
            <a:ext cx="7296161" cy="3411537"/>
          </a:xfrm>
        </p:spPr>
        <p:txBody>
          <a:bodyPr>
            <a:normAutofit lnSpcReduction="10000"/>
          </a:bodyPr>
          <a:lstStyle/>
          <a:p>
            <a:pPr algn="just"/>
            <a:r>
              <a:rPr lang="en-US" err="1"/>
              <a:t>VoltDB</a:t>
            </a:r>
            <a:r>
              <a:rPr lang="en-US"/>
              <a:t> provides a scalable, fault-tolerant, serializable, fully durable, high throughput transaction-processing model.</a:t>
            </a:r>
          </a:p>
          <a:p>
            <a:pPr algn="just"/>
            <a:endParaRPr lang="en-US"/>
          </a:p>
          <a:p>
            <a:pPr algn="just"/>
            <a:r>
              <a:rPr lang="en-US"/>
              <a:t>As a side-effect of being a complete in-memory database, we get good OLAP performance too. The only real latency would be network latency resulting from multiple hosts.</a:t>
            </a:r>
          </a:p>
          <a:p>
            <a:pPr algn="just"/>
            <a:endParaRPr lang="en-US"/>
          </a:p>
          <a:p>
            <a:pPr algn="just"/>
            <a:r>
              <a:rPr lang="en-US"/>
              <a:t>Clusters/grids in datacenters theoretically have a very high overall main-memory capacity, so OLAP performance would be bottlenecked by total available memory.</a:t>
            </a:r>
          </a:p>
          <a:p>
            <a:pPr algn="just"/>
            <a:endParaRPr lang="en-US"/>
          </a:p>
          <a:p>
            <a:pPr algn="just"/>
            <a:r>
              <a:rPr lang="en-US"/>
              <a:t>To support aggregations in very selective columns, we can add an additional column store for user-defined columns.</a:t>
            </a:r>
          </a:p>
        </p:txBody>
      </p:sp>
      <p:sp>
        <p:nvSpPr>
          <p:cNvPr id="6" name="Date Placeholder 5">
            <a:extLst>
              <a:ext uri="{FF2B5EF4-FFF2-40B4-BE49-F238E27FC236}">
                <a16:creationId xmlns:a16="http://schemas.microsoft.com/office/drawing/2014/main" id="{E190EF03-D602-6713-F0B8-6FDE1A152068}"/>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7" name="Slide Number Placeholder 6">
            <a:extLst>
              <a:ext uri="{FF2B5EF4-FFF2-40B4-BE49-F238E27FC236}">
                <a16:creationId xmlns:a16="http://schemas.microsoft.com/office/drawing/2014/main" id="{4115C5B7-0DE7-034A-7512-A9C96D6A82BB}"/>
              </a:ext>
            </a:extLst>
          </p:cNvPr>
          <p:cNvSpPr>
            <a:spLocks noGrp="1"/>
          </p:cNvSpPr>
          <p:nvPr>
            <p:ph type="sldNum" sz="quarter" idx="4"/>
          </p:nvPr>
        </p:nvSpPr>
        <p:spPr/>
        <p:txBody>
          <a:bodyPr/>
          <a:lstStyle/>
          <a:p>
            <a:fld id="{8A7A6979-0714-4377-B894-6BE4C2D6E202}" type="slidenum">
              <a:rPr lang="en-US" smtClean="0"/>
              <a:pPr/>
              <a:t>37</a:t>
            </a:fld>
            <a:endParaRPr lang="en-US"/>
          </a:p>
        </p:txBody>
      </p:sp>
    </p:spTree>
    <p:extLst>
      <p:ext uri="{BB962C8B-B14F-4D97-AF65-F5344CB8AC3E}">
        <p14:creationId xmlns:p14="http://schemas.microsoft.com/office/powerpoint/2010/main" val="2777605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5FE40C7-BC0B-F34A-A2BE-61620CFD36AF}"/>
              </a:ext>
            </a:extLst>
          </p:cNvPr>
          <p:cNvSpPr>
            <a:spLocks noGrp="1"/>
          </p:cNvSpPr>
          <p:nvPr>
            <p:ph type="ctrTitle"/>
          </p:nvPr>
        </p:nvSpPr>
        <p:spPr>
          <a:xfrm>
            <a:off x="2164750" y="2049232"/>
            <a:ext cx="4814498" cy="570284"/>
          </a:xfrm>
        </p:spPr>
        <p:txBody>
          <a:bodyPr/>
          <a:lstStyle/>
          <a:p>
            <a:r>
              <a:rPr lang="en-US" sz="4050" b="1">
                <a:latin typeface="+mj-lt"/>
              </a:rPr>
              <a:t>DB2 BLU</a:t>
            </a:r>
            <a:endParaRPr lang="en-US" sz="4050" b="1" spc="0">
              <a:latin typeface="+mj-lt"/>
            </a:endParaRPr>
          </a:p>
        </p:txBody>
      </p:sp>
      <p:sp>
        <p:nvSpPr>
          <p:cNvPr id="3" name="Subtitle">
            <a:extLst>
              <a:ext uri="{FF2B5EF4-FFF2-40B4-BE49-F238E27FC236}">
                <a16:creationId xmlns:a16="http://schemas.microsoft.com/office/drawing/2014/main" id="{1AD992F9-30A9-E64B-A6C3-8EE29DCD6203}"/>
              </a:ext>
            </a:extLst>
          </p:cNvPr>
          <p:cNvSpPr>
            <a:spLocks noGrp="1"/>
          </p:cNvSpPr>
          <p:nvPr>
            <p:ph type="subTitle" idx="1"/>
          </p:nvPr>
        </p:nvSpPr>
        <p:spPr>
          <a:xfrm>
            <a:off x="1986201" y="2744032"/>
            <a:ext cx="5171597" cy="430887"/>
          </a:xfrm>
        </p:spPr>
        <p:txBody>
          <a:bodyPr/>
          <a:lstStyle/>
          <a:p>
            <a:r>
              <a:rPr lang="en-US" sz="2800">
                <a:latin typeface="+mn-lt"/>
              </a:rPr>
              <a:t>Disagg1</a:t>
            </a:r>
          </a:p>
        </p:txBody>
      </p:sp>
      <p:sp>
        <p:nvSpPr>
          <p:cNvPr id="4" name="Body Text">
            <a:extLst>
              <a:ext uri="{FF2B5EF4-FFF2-40B4-BE49-F238E27FC236}">
                <a16:creationId xmlns:a16="http://schemas.microsoft.com/office/drawing/2014/main" id="{D088CA72-1360-7448-905E-7ABEEE54361F}"/>
              </a:ext>
            </a:extLst>
          </p:cNvPr>
          <p:cNvSpPr>
            <a:spLocks noGrp="1"/>
          </p:cNvSpPr>
          <p:nvPr>
            <p:ph type="body" sz="quarter" idx="14"/>
          </p:nvPr>
        </p:nvSpPr>
        <p:spPr>
          <a:xfrm>
            <a:off x="2369138" y="3301136"/>
            <a:ext cx="4405721" cy="430887"/>
          </a:xfrm>
        </p:spPr>
        <p:txBody>
          <a:bodyPr vert="horz" lIns="0" tIns="0" rIns="0" bIns="0" rtlCol="0" anchor="t">
            <a:noAutofit/>
          </a:bodyPr>
          <a:lstStyle/>
          <a:p>
            <a:r>
              <a:rPr lang="en-US">
                <a:latin typeface="Acumin Pro Medium"/>
              </a:rPr>
              <a:t>Presented by Shubham Pandey</a:t>
            </a:r>
            <a:endParaRPr lang="en-US"/>
          </a:p>
        </p:txBody>
      </p:sp>
      <p:sp>
        <p:nvSpPr>
          <p:cNvPr id="5" name="Date">
            <a:extLst>
              <a:ext uri="{FF2B5EF4-FFF2-40B4-BE49-F238E27FC236}">
                <a16:creationId xmlns:a16="http://schemas.microsoft.com/office/drawing/2014/main" id="{7198EAE3-5918-294A-88AF-34D46E3CC0E0}"/>
              </a:ext>
            </a:extLst>
          </p:cNvPr>
          <p:cNvSpPr>
            <a:spLocks noGrp="1"/>
          </p:cNvSpPr>
          <p:nvPr>
            <p:ph type="dt" sz="half" idx="10"/>
          </p:nvPr>
        </p:nvSpPr>
        <p:spPr>
          <a:xfrm>
            <a:off x="7541444" y="6202177"/>
            <a:ext cx="839464" cy="323968"/>
          </a:xfrm>
        </p:spPr>
        <p:txBody>
          <a:bodyPr/>
          <a:lstStyle/>
          <a:p>
            <a:fld id="{049DC8E1-D369-0F48-9062-BB068AFD07CE}" type="datetime1">
              <a:rPr lang="en-US" smtClean="0"/>
              <a:pPr/>
              <a:t>4/19/2023</a:t>
            </a:fld>
            <a:endParaRPr lang="en-US"/>
          </a:p>
        </p:txBody>
      </p:sp>
      <p:sp>
        <p:nvSpPr>
          <p:cNvPr id="6" name="Slide Number">
            <a:extLst>
              <a:ext uri="{FF2B5EF4-FFF2-40B4-BE49-F238E27FC236}">
                <a16:creationId xmlns:a16="http://schemas.microsoft.com/office/drawing/2014/main" id="{A84C6658-392F-6A4D-984C-531AB221C723}"/>
              </a:ext>
            </a:extLst>
          </p:cNvPr>
          <p:cNvSpPr>
            <a:spLocks noGrp="1"/>
          </p:cNvSpPr>
          <p:nvPr>
            <p:ph type="sldNum" sz="quarter" idx="12"/>
          </p:nvPr>
        </p:nvSpPr>
        <p:spPr/>
        <p:txBody>
          <a:bodyPr/>
          <a:lstStyle/>
          <a:p>
            <a:fld id="{8A7A6979-0714-4377-B894-6BE4C2D6E202}" type="slidenum">
              <a:rPr lang="en-US" smtClean="0"/>
              <a:pPr/>
              <a:t>38</a:t>
            </a:fld>
            <a:endParaRPr lang="en-US"/>
          </a:p>
        </p:txBody>
      </p:sp>
    </p:spTree>
    <p:extLst>
      <p:ext uri="{BB962C8B-B14F-4D97-AF65-F5344CB8AC3E}">
        <p14:creationId xmlns:p14="http://schemas.microsoft.com/office/powerpoint/2010/main" val="18440036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C5F2-F9DF-556C-BB77-795995375E4C}"/>
              </a:ext>
            </a:extLst>
          </p:cNvPr>
          <p:cNvSpPr>
            <a:spLocks noGrp="1"/>
          </p:cNvSpPr>
          <p:nvPr>
            <p:ph type="ctrTitle"/>
          </p:nvPr>
        </p:nvSpPr>
        <p:spPr>
          <a:xfrm>
            <a:off x="327336" y="414796"/>
            <a:ext cx="6925732" cy="512448"/>
          </a:xfrm>
        </p:spPr>
        <p:txBody>
          <a:bodyPr/>
          <a:lstStyle/>
          <a:p>
            <a:r>
              <a:rPr lang="en-US">
                <a:latin typeface="Acumin Pro ExtraCondensed"/>
              </a:rPr>
              <a:t>Introduction</a:t>
            </a:r>
            <a:endParaRPr lang="en-US"/>
          </a:p>
        </p:txBody>
      </p:sp>
      <p:sp>
        <p:nvSpPr>
          <p:cNvPr id="9" name="Text Placeholder 8">
            <a:extLst>
              <a:ext uri="{FF2B5EF4-FFF2-40B4-BE49-F238E27FC236}">
                <a16:creationId xmlns:a16="http://schemas.microsoft.com/office/drawing/2014/main" id="{E9BEB9AB-4D33-322C-E296-961D8AE8CDA7}"/>
              </a:ext>
            </a:extLst>
          </p:cNvPr>
          <p:cNvSpPr>
            <a:spLocks noGrp="1"/>
          </p:cNvSpPr>
          <p:nvPr>
            <p:ph type="body" sz="quarter" idx="14"/>
          </p:nvPr>
        </p:nvSpPr>
        <p:spPr>
          <a:xfrm>
            <a:off x="290163" y="2891808"/>
            <a:ext cx="7974527" cy="1580879"/>
          </a:xfrm>
        </p:spPr>
        <p:txBody>
          <a:bodyPr vert="horz" lIns="0" tIns="0" rIns="0" bIns="0" rtlCol="0" anchor="t">
            <a:normAutofit/>
          </a:bodyPr>
          <a:lstStyle/>
          <a:p>
            <a:pPr algn="just"/>
            <a:r>
              <a:rPr lang="en-US">
                <a:latin typeface="Acumin Pro"/>
              </a:rPr>
              <a:t>Accelerate Business Intelligence queries in columnar storage (10-50x)</a:t>
            </a:r>
          </a:p>
          <a:p>
            <a:pPr algn="just"/>
            <a:r>
              <a:rPr lang="en-US">
                <a:latin typeface="Acumin Pro"/>
              </a:rPr>
              <a:t>Improve compression (3-10x)</a:t>
            </a:r>
          </a:p>
          <a:p>
            <a:pPr algn="just"/>
            <a:r>
              <a:rPr lang="en-US">
                <a:latin typeface="Acumin Pro"/>
              </a:rPr>
              <a:t>No reliance on indexes and materialized views</a:t>
            </a:r>
          </a:p>
          <a:p>
            <a:pPr algn="just"/>
            <a:r>
              <a:rPr lang="en-US">
                <a:latin typeface="Acumin Pro"/>
              </a:rPr>
              <a:t>Perform predicate evaluation, join and grouping on compressed values</a:t>
            </a:r>
          </a:p>
          <a:p>
            <a:pPr algn="just"/>
            <a:r>
              <a:rPr lang="en-US">
                <a:latin typeface="Acumin Pro"/>
              </a:rPr>
              <a:t>Process multiple records using SIMD instructions</a:t>
            </a:r>
            <a:endParaRPr lang="en-US"/>
          </a:p>
        </p:txBody>
      </p:sp>
      <p:sp>
        <p:nvSpPr>
          <p:cNvPr id="6" name="Date Placeholder 5">
            <a:extLst>
              <a:ext uri="{FF2B5EF4-FFF2-40B4-BE49-F238E27FC236}">
                <a16:creationId xmlns:a16="http://schemas.microsoft.com/office/drawing/2014/main" id="{E190EF03-D602-6713-F0B8-6FDE1A152068}"/>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7" name="Slide Number Placeholder 6">
            <a:extLst>
              <a:ext uri="{FF2B5EF4-FFF2-40B4-BE49-F238E27FC236}">
                <a16:creationId xmlns:a16="http://schemas.microsoft.com/office/drawing/2014/main" id="{4115C5B7-0DE7-034A-7512-A9C96D6A82BB}"/>
              </a:ext>
            </a:extLst>
          </p:cNvPr>
          <p:cNvSpPr>
            <a:spLocks noGrp="1"/>
          </p:cNvSpPr>
          <p:nvPr>
            <p:ph type="sldNum" sz="quarter" idx="4"/>
          </p:nvPr>
        </p:nvSpPr>
        <p:spPr/>
        <p:txBody>
          <a:bodyPr/>
          <a:lstStyle/>
          <a:p>
            <a:fld id="{8A7A6979-0714-4377-B894-6BE4C2D6E202}" type="slidenum">
              <a:rPr lang="en-US" smtClean="0"/>
              <a:pPr/>
              <a:t>39</a:t>
            </a:fld>
            <a:endParaRPr lang="en-US"/>
          </a:p>
        </p:txBody>
      </p:sp>
      <p:pic>
        <p:nvPicPr>
          <p:cNvPr id="3" name="Picture 3" descr="Graphical user interface, application&#10;&#10;Description automatically generated">
            <a:extLst>
              <a:ext uri="{FF2B5EF4-FFF2-40B4-BE49-F238E27FC236}">
                <a16:creationId xmlns:a16="http://schemas.microsoft.com/office/drawing/2014/main" id="{D19F3187-3A2D-BE3F-5FD9-28DD2A8904BB}"/>
              </a:ext>
            </a:extLst>
          </p:cNvPr>
          <p:cNvPicPr>
            <a:picLocks noChangeAspect="1"/>
          </p:cNvPicPr>
          <p:nvPr/>
        </p:nvPicPr>
        <p:blipFill>
          <a:blip r:embed="rId2"/>
          <a:stretch>
            <a:fillRect/>
          </a:stretch>
        </p:blipFill>
        <p:spPr>
          <a:xfrm>
            <a:off x="291789" y="1149600"/>
            <a:ext cx="2743200" cy="1324947"/>
          </a:xfrm>
          <a:prstGeom prst="rect">
            <a:avLst/>
          </a:prstGeom>
        </p:spPr>
      </p:pic>
      <p:sp>
        <p:nvSpPr>
          <p:cNvPr id="11" name="TextBox 10">
            <a:extLst>
              <a:ext uri="{FF2B5EF4-FFF2-40B4-BE49-F238E27FC236}">
                <a16:creationId xmlns:a16="http://schemas.microsoft.com/office/drawing/2014/main" id="{FC327D59-4DBF-A424-3840-38534FD96458}"/>
              </a:ext>
            </a:extLst>
          </p:cNvPr>
          <p:cNvSpPr txBox="1"/>
          <p:nvPr/>
        </p:nvSpPr>
        <p:spPr>
          <a:xfrm>
            <a:off x="2271122" y="6023685"/>
            <a:ext cx="5386977" cy="461665"/>
          </a:xfrm>
          <a:prstGeom prst="rect">
            <a:avLst/>
          </a:prstGeom>
          <a:noFill/>
        </p:spPr>
        <p:txBody>
          <a:bodyPr wrap="square" lIns="91440" tIns="45720" rIns="91440" bIns="45720" anchor="t">
            <a:spAutoFit/>
          </a:bodyPr>
          <a:lstStyle/>
          <a:p>
            <a:r>
              <a:rPr lang="en-IN" sz="800"/>
              <a:t>Source: </a:t>
            </a:r>
            <a:r>
              <a:rPr lang="en-IN" sz="800">
                <a:ea typeface="+mn-lt"/>
                <a:cs typeface="+mn-lt"/>
                <a:hlinkClick r:id="rId3"/>
              </a:rPr>
              <a:t>https://virtual-dba.com/platforms/ibm-db2-luw-old/db2-blu/</a:t>
            </a:r>
            <a:endParaRPr lang="en-US" sz="800">
              <a:ea typeface="+mn-lt"/>
              <a:cs typeface="+mn-lt"/>
            </a:endParaRPr>
          </a:p>
          <a:p>
            <a:r>
              <a:rPr lang="en-IN" sz="800">
                <a:ea typeface="+mn-lt"/>
                <a:cs typeface="+mn-lt"/>
                <a:hlinkClick r:id="rId4"/>
              </a:rPr>
              <a:t>https://www.vldb.org/pvldb/vol6/p1080-barber.pdf</a:t>
            </a:r>
            <a:endParaRPr lang="en-IN">
              <a:ea typeface="+mn-lt"/>
              <a:cs typeface="+mn-lt"/>
            </a:endParaRPr>
          </a:p>
          <a:p>
            <a:endParaRPr lang="en-IN" sz="800"/>
          </a:p>
        </p:txBody>
      </p:sp>
    </p:spTree>
    <p:extLst>
      <p:ext uri="{BB962C8B-B14F-4D97-AF65-F5344CB8AC3E}">
        <p14:creationId xmlns:p14="http://schemas.microsoft.com/office/powerpoint/2010/main" val="1258550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B1F4408-0323-E8E2-5626-74B3565BBA67}"/>
              </a:ext>
            </a:extLst>
          </p:cNvPr>
          <p:cNvSpPr>
            <a:spLocks noGrp="1"/>
          </p:cNvSpPr>
          <p:nvPr>
            <p:ph type="ctrTitle"/>
          </p:nvPr>
        </p:nvSpPr>
        <p:spPr>
          <a:xfrm>
            <a:off x="269893" y="292628"/>
            <a:ext cx="6925732" cy="512448"/>
          </a:xfrm>
        </p:spPr>
        <p:txBody>
          <a:bodyPr/>
          <a:lstStyle/>
          <a:p>
            <a:r>
              <a:rPr lang="en-US" err="1">
                <a:latin typeface="Acumin Pro ExtraCondensed"/>
              </a:rPr>
              <a:t>SnappyData</a:t>
            </a:r>
            <a:endParaRPr lang="en-US" err="1"/>
          </a:p>
        </p:txBody>
      </p:sp>
      <p:sp>
        <p:nvSpPr>
          <p:cNvPr id="8" name="Subtitle 7">
            <a:extLst>
              <a:ext uri="{FF2B5EF4-FFF2-40B4-BE49-F238E27FC236}">
                <a16:creationId xmlns:a16="http://schemas.microsoft.com/office/drawing/2014/main" id="{E66AADEA-80C7-6E6B-E837-BA142EA1648C}"/>
              </a:ext>
            </a:extLst>
          </p:cNvPr>
          <p:cNvSpPr>
            <a:spLocks noGrp="1"/>
          </p:cNvSpPr>
          <p:nvPr>
            <p:ph type="subTitle" idx="1"/>
          </p:nvPr>
        </p:nvSpPr>
        <p:spPr>
          <a:xfrm>
            <a:off x="243412" y="1177467"/>
            <a:ext cx="7296161" cy="338554"/>
          </a:xfrm>
        </p:spPr>
        <p:txBody>
          <a:bodyPr/>
          <a:lstStyle/>
          <a:p>
            <a:r>
              <a:rPr lang="en-US">
                <a:latin typeface="Acumin Pro SemiCondensed"/>
              </a:rPr>
              <a:t>Introduction</a:t>
            </a:r>
            <a:endParaRPr lang="en-US"/>
          </a:p>
        </p:txBody>
      </p:sp>
      <p:sp>
        <p:nvSpPr>
          <p:cNvPr id="9" name="Text Placeholder 8">
            <a:extLst>
              <a:ext uri="{FF2B5EF4-FFF2-40B4-BE49-F238E27FC236}">
                <a16:creationId xmlns:a16="http://schemas.microsoft.com/office/drawing/2014/main" id="{967D3399-3C56-1279-C3C6-516C1D5841FA}"/>
              </a:ext>
            </a:extLst>
          </p:cNvPr>
          <p:cNvSpPr>
            <a:spLocks noGrp="1"/>
          </p:cNvSpPr>
          <p:nvPr>
            <p:ph type="body" sz="quarter" idx="14"/>
          </p:nvPr>
        </p:nvSpPr>
        <p:spPr>
          <a:xfrm>
            <a:off x="269890" y="1715353"/>
            <a:ext cx="7296161" cy="3411537"/>
          </a:xfrm>
        </p:spPr>
        <p:txBody>
          <a:bodyPr vert="horz" lIns="0" tIns="0" rIns="0" bIns="0" rtlCol="0" anchor="t">
            <a:normAutofit/>
          </a:bodyPr>
          <a:lstStyle/>
          <a:p>
            <a:r>
              <a:rPr lang="en-US">
                <a:latin typeface="Acumin Pro"/>
              </a:rPr>
              <a:t>Recently acquired by TIBCO and re-named as TIBCO Compute DB</a:t>
            </a:r>
            <a:endParaRPr lang="en-US"/>
          </a:p>
          <a:p>
            <a:endParaRPr lang="en-US"/>
          </a:p>
          <a:p>
            <a:r>
              <a:rPr lang="en-US">
                <a:latin typeface="Acumin Pro"/>
              </a:rPr>
              <a:t>A Unified Cluster for OLTP, OLAP and Streaming</a:t>
            </a:r>
          </a:p>
          <a:p>
            <a:endParaRPr lang="en-US">
              <a:latin typeface="Acumin Pro"/>
            </a:endParaRPr>
          </a:p>
          <a:p>
            <a:r>
              <a:rPr lang="en-US">
                <a:latin typeface="Acumin Pro"/>
              </a:rPr>
              <a:t>This is a HTAP database which was primarily envisioned to solve problems with  Lambda Architecture</a:t>
            </a:r>
            <a:endParaRPr lang="en-US"/>
          </a:p>
          <a:p>
            <a:endParaRPr lang="en-US"/>
          </a:p>
          <a:p>
            <a:endParaRPr lang="en-US"/>
          </a:p>
        </p:txBody>
      </p:sp>
      <p:sp>
        <p:nvSpPr>
          <p:cNvPr id="5" name="Date Placeholder 4">
            <a:extLst>
              <a:ext uri="{FF2B5EF4-FFF2-40B4-BE49-F238E27FC236}">
                <a16:creationId xmlns:a16="http://schemas.microsoft.com/office/drawing/2014/main" id="{35990814-C4C4-1549-0208-2B1EBD8FC23C}"/>
              </a:ext>
            </a:extLst>
          </p:cNvPr>
          <p:cNvSpPr>
            <a:spLocks noGrp="1"/>
          </p:cNvSpPr>
          <p:nvPr>
            <p:ph type="dt" sz="half" idx="2"/>
          </p:nvPr>
        </p:nvSpPr>
        <p:spPr/>
        <p:txBody>
          <a:bodyPr/>
          <a:lstStyle/>
          <a:p>
            <a:fld id="{049DC8E1-D369-0F48-9062-BB068AFD07CE}" type="datetime1">
              <a:rPr lang="en-US" smtClean="0"/>
              <a:pPr/>
              <a:t>4/19/2023</a:t>
            </a:fld>
            <a:endParaRPr lang="en-US"/>
          </a:p>
        </p:txBody>
      </p:sp>
      <p:sp>
        <p:nvSpPr>
          <p:cNvPr id="6" name="Slide Number Placeholder 5">
            <a:extLst>
              <a:ext uri="{FF2B5EF4-FFF2-40B4-BE49-F238E27FC236}">
                <a16:creationId xmlns:a16="http://schemas.microsoft.com/office/drawing/2014/main" id="{436EE1D6-2478-FF2F-7122-AC75D6E50625}"/>
              </a:ext>
            </a:extLst>
          </p:cNvPr>
          <p:cNvSpPr>
            <a:spLocks noGrp="1"/>
          </p:cNvSpPr>
          <p:nvPr>
            <p:ph type="sldNum" sz="quarter" idx="4"/>
          </p:nvPr>
        </p:nvSpPr>
        <p:spPr/>
        <p:txBody>
          <a:bodyPr/>
          <a:lstStyle/>
          <a:p>
            <a:fld id="{8A7A6979-0714-4377-B894-6BE4C2D6E202}" type="slidenum">
              <a:rPr lang="en-US" smtClean="0"/>
              <a:pPr/>
              <a:t>4</a:t>
            </a:fld>
            <a:endParaRPr lang="en-US"/>
          </a:p>
        </p:txBody>
      </p:sp>
    </p:spTree>
    <p:extLst>
      <p:ext uri="{BB962C8B-B14F-4D97-AF65-F5344CB8AC3E}">
        <p14:creationId xmlns:p14="http://schemas.microsoft.com/office/powerpoint/2010/main" val="4224698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C5F2-F9DF-556C-BB77-795995375E4C}"/>
              </a:ext>
            </a:extLst>
          </p:cNvPr>
          <p:cNvSpPr>
            <a:spLocks noGrp="1"/>
          </p:cNvSpPr>
          <p:nvPr>
            <p:ph type="ctrTitle"/>
          </p:nvPr>
        </p:nvSpPr>
        <p:spPr>
          <a:xfrm>
            <a:off x="290165" y="405503"/>
            <a:ext cx="6925732" cy="512448"/>
          </a:xfrm>
        </p:spPr>
        <p:txBody>
          <a:bodyPr/>
          <a:lstStyle/>
          <a:p>
            <a:r>
              <a:rPr lang="en-US">
                <a:latin typeface="Acumin Pro ExtraCondensed"/>
              </a:rPr>
              <a:t>Data Layout and Compression</a:t>
            </a:r>
            <a:endParaRPr lang="en-US"/>
          </a:p>
        </p:txBody>
      </p:sp>
      <p:sp>
        <p:nvSpPr>
          <p:cNvPr id="6" name="Date Placeholder 5">
            <a:extLst>
              <a:ext uri="{FF2B5EF4-FFF2-40B4-BE49-F238E27FC236}">
                <a16:creationId xmlns:a16="http://schemas.microsoft.com/office/drawing/2014/main" id="{E190EF03-D602-6713-F0B8-6FDE1A152068}"/>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7" name="Slide Number Placeholder 6">
            <a:extLst>
              <a:ext uri="{FF2B5EF4-FFF2-40B4-BE49-F238E27FC236}">
                <a16:creationId xmlns:a16="http://schemas.microsoft.com/office/drawing/2014/main" id="{4115C5B7-0DE7-034A-7512-A9C96D6A82BB}"/>
              </a:ext>
            </a:extLst>
          </p:cNvPr>
          <p:cNvSpPr>
            <a:spLocks noGrp="1"/>
          </p:cNvSpPr>
          <p:nvPr>
            <p:ph type="sldNum" sz="quarter" idx="4"/>
          </p:nvPr>
        </p:nvSpPr>
        <p:spPr/>
        <p:txBody>
          <a:bodyPr/>
          <a:lstStyle/>
          <a:p>
            <a:fld id="{8A7A6979-0714-4377-B894-6BE4C2D6E202}" type="slidenum">
              <a:rPr lang="en-US" smtClean="0"/>
              <a:pPr/>
              <a:t>40</a:t>
            </a:fld>
            <a:endParaRPr lang="en-US"/>
          </a:p>
        </p:txBody>
      </p:sp>
      <p:sp>
        <p:nvSpPr>
          <p:cNvPr id="11" name="TextBox 10">
            <a:extLst>
              <a:ext uri="{FF2B5EF4-FFF2-40B4-BE49-F238E27FC236}">
                <a16:creationId xmlns:a16="http://schemas.microsoft.com/office/drawing/2014/main" id="{FC327D59-4DBF-A424-3840-38534FD96458}"/>
              </a:ext>
            </a:extLst>
          </p:cNvPr>
          <p:cNvSpPr txBox="1"/>
          <p:nvPr/>
        </p:nvSpPr>
        <p:spPr>
          <a:xfrm>
            <a:off x="2271122" y="6023685"/>
            <a:ext cx="5386977" cy="338554"/>
          </a:xfrm>
          <a:prstGeom prst="rect">
            <a:avLst/>
          </a:prstGeom>
          <a:noFill/>
        </p:spPr>
        <p:txBody>
          <a:bodyPr wrap="square" lIns="91440" tIns="45720" rIns="91440" bIns="45720" anchor="t">
            <a:spAutoFit/>
          </a:bodyPr>
          <a:lstStyle/>
          <a:p>
            <a:r>
              <a:rPr lang="en-IN" sz="800"/>
              <a:t>Source: </a:t>
            </a:r>
            <a:r>
              <a:rPr lang="en-IN" sz="800">
                <a:ea typeface="+mn-lt"/>
                <a:cs typeface="+mn-lt"/>
                <a:hlinkClick r:id="rId3"/>
              </a:rPr>
              <a:t>https://www.vldb.org/pvldb/vol6/p1080-barber.pdf</a:t>
            </a:r>
            <a:endParaRPr lang="en-IN">
              <a:ea typeface="+mn-lt"/>
              <a:cs typeface="+mn-lt"/>
            </a:endParaRPr>
          </a:p>
          <a:p>
            <a:endParaRPr lang="en-IN" sz="800"/>
          </a:p>
        </p:txBody>
      </p:sp>
      <p:sp>
        <p:nvSpPr>
          <p:cNvPr id="10" name="Subtitle 6">
            <a:extLst>
              <a:ext uri="{FF2B5EF4-FFF2-40B4-BE49-F238E27FC236}">
                <a16:creationId xmlns:a16="http://schemas.microsoft.com/office/drawing/2014/main" id="{73C919FE-CB3B-D9CD-1FCE-4314A11ED3B1}"/>
              </a:ext>
            </a:extLst>
          </p:cNvPr>
          <p:cNvSpPr>
            <a:spLocks noGrp="1"/>
          </p:cNvSpPr>
          <p:nvPr>
            <p:ph type="subTitle" idx="1"/>
          </p:nvPr>
        </p:nvSpPr>
        <p:spPr>
          <a:xfrm>
            <a:off x="290630" y="1058318"/>
            <a:ext cx="5466371" cy="338554"/>
          </a:xfrm>
        </p:spPr>
        <p:txBody>
          <a:bodyPr/>
          <a:lstStyle/>
          <a:p>
            <a:r>
              <a:rPr lang="en-US">
                <a:latin typeface="Acumin Pro SemiCondensed"/>
              </a:rPr>
              <a:t>Frequency Compression</a:t>
            </a:r>
            <a:endParaRPr lang="en-US"/>
          </a:p>
        </p:txBody>
      </p:sp>
      <p:sp>
        <p:nvSpPr>
          <p:cNvPr id="14" name="Rectangle 13">
            <a:extLst>
              <a:ext uri="{FF2B5EF4-FFF2-40B4-BE49-F238E27FC236}">
                <a16:creationId xmlns:a16="http://schemas.microsoft.com/office/drawing/2014/main" id="{CFF34325-F879-9E9A-B81D-3DA535E14A87}"/>
              </a:ext>
            </a:extLst>
          </p:cNvPr>
          <p:cNvSpPr/>
          <p:nvPr/>
        </p:nvSpPr>
        <p:spPr>
          <a:xfrm>
            <a:off x="6707273" y="1858945"/>
            <a:ext cx="1381649" cy="1507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138F37DD-3A54-ACD6-0E2B-FB9F3AC3375B}"/>
              </a:ext>
            </a:extLst>
          </p:cNvPr>
          <p:cNvSpPr/>
          <p:nvPr/>
        </p:nvSpPr>
        <p:spPr>
          <a:xfrm>
            <a:off x="6707272" y="3366197"/>
            <a:ext cx="1381649" cy="9420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FB3AAC69-ACC7-87F5-4AB8-6B1B85B54550}"/>
              </a:ext>
            </a:extLst>
          </p:cNvPr>
          <p:cNvSpPr/>
          <p:nvPr/>
        </p:nvSpPr>
        <p:spPr>
          <a:xfrm>
            <a:off x="6707272" y="4308230"/>
            <a:ext cx="1381649" cy="42705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0439B369-9EC5-B37B-76EE-6F4813E7F07B}"/>
              </a:ext>
            </a:extLst>
          </p:cNvPr>
          <p:cNvSpPr txBox="1"/>
          <p:nvPr/>
        </p:nvSpPr>
        <p:spPr>
          <a:xfrm>
            <a:off x="8302449" y="2424165"/>
            <a:ext cx="6079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1 bit</a:t>
            </a:r>
          </a:p>
        </p:txBody>
      </p:sp>
      <p:sp>
        <p:nvSpPr>
          <p:cNvPr id="20" name="TextBox 19">
            <a:extLst>
              <a:ext uri="{FF2B5EF4-FFF2-40B4-BE49-F238E27FC236}">
                <a16:creationId xmlns:a16="http://schemas.microsoft.com/office/drawing/2014/main" id="{46DC4D73-B1CE-1B02-5BA1-2040C65F634E}"/>
              </a:ext>
            </a:extLst>
          </p:cNvPr>
          <p:cNvSpPr txBox="1"/>
          <p:nvPr/>
        </p:nvSpPr>
        <p:spPr>
          <a:xfrm>
            <a:off x="8302448" y="3680207"/>
            <a:ext cx="7460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3 bits</a:t>
            </a:r>
          </a:p>
        </p:txBody>
      </p:sp>
      <p:sp>
        <p:nvSpPr>
          <p:cNvPr id="21" name="TextBox 20">
            <a:extLst>
              <a:ext uri="{FF2B5EF4-FFF2-40B4-BE49-F238E27FC236}">
                <a16:creationId xmlns:a16="http://schemas.microsoft.com/office/drawing/2014/main" id="{4BD8FA06-9D32-D2CD-DF8D-43BA124A37B6}"/>
              </a:ext>
            </a:extLst>
          </p:cNvPr>
          <p:cNvSpPr txBox="1"/>
          <p:nvPr/>
        </p:nvSpPr>
        <p:spPr>
          <a:xfrm>
            <a:off x="8302448" y="4371033"/>
            <a:ext cx="8716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8 bits</a:t>
            </a:r>
          </a:p>
        </p:txBody>
      </p:sp>
      <p:sp>
        <p:nvSpPr>
          <p:cNvPr id="22" name="Rectangle 21">
            <a:extLst>
              <a:ext uri="{FF2B5EF4-FFF2-40B4-BE49-F238E27FC236}">
                <a16:creationId xmlns:a16="http://schemas.microsoft.com/office/drawing/2014/main" id="{2DCA6111-AAA2-EA51-E981-38FF1BE4A25E}"/>
              </a:ext>
            </a:extLst>
          </p:cNvPr>
          <p:cNvSpPr/>
          <p:nvPr/>
        </p:nvSpPr>
        <p:spPr>
          <a:xfrm>
            <a:off x="150725" y="1745901"/>
            <a:ext cx="1494692" cy="3893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18607A0-D4CF-CE26-B37A-C5A5FB11FDAD}"/>
              </a:ext>
            </a:extLst>
          </p:cNvPr>
          <p:cNvSpPr txBox="1"/>
          <p:nvPr/>
        </p:nvSpPr>
        <p:spPr>
          <a:xfrm>
            <a:off x="238646" y="1444450"/>
            <a:ext cx="17132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Countries</a:t>
            </a:r>
            <a:endParaRPr lang="en-US"/>
          </a:p>
        </p:txBody>
      </p:sp>
      <p:cxnSp>
        <p:nvCxnSpPr>
          <p:cNvPr id="25" name="Straight Arrow Connector 24">
            <a:extLst>
              <a:ext uri="{FF2B5EF4-FFF2-40B4-BE49-F238E27FC236}">
                <a16:creationId xmlns:a16="http://schemas.microsoft.com/office/drawing/2014/main" id="{753D1C1E-8A88-B71A-A11D-31D958426982}"/>
              </a:ext>
            </a:extLst>
          </p:cNvPr>
          <p:cNvCxnSpPr/>
          <p:nvPr/>
        </p:nvCxnSpPr>
        <p:spPr>
          <a:xfrm>
            <a:off x="1569742" y="1984236"/>
            <a:ext cx="663191" cy="738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FDE206A-83B9-8D2E-4D00-DD3667ABA0D9}"/>
              </a:ext>
            </a:extLst>
          </p:cNvPr>
          <p:cNvCxnSpPr>
            <a:cxnSpLocks/>
          </p:cNvCxnSpPr>
          <p:nvPr/>
        </p:nvCxnSpPr>
        <p:spPr>
          <a:xfrm>
            <a:off x="1456698" y="2361049"/>
            <a:ext cx="776235" cy="550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1D23319-4258-B6DC-DB68-AB347413D881}"/>
              </a:ext>
            </a:extLst>
          </p:cNvPr>
          <p:cNvSpPr/>
          <p:nvPr/>
        </p:nvSpPr>
        <p:spPr>
          <a:xfrm>
            <a:off x="2235756" y="2122713"/>
            <a:ext cx="1381649" cy="24995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3059695E-9786-4257-1C68-8569E2C1D6EA}"/>
              </a:ext>
            </a:extLst>
          </p:cNvPr>
          <p:cNvCxnSpPr>
            <a:cxnSpLocks/>
          </p:cNvCxnSpPr>
          <p:nvPr/>
        </p:nvCxnSpPr>
        <p:spPr>
          <a:xfrm flipV="1">
            <a:off x="1419016" y="3149843"/>
            <a:ext cx="839037" cy="40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ACF921E-B3BA-5E4F-6FC0-C1292C26B599}"/>
              </a:ext>
            </a:extLst>
          </p:cNvPr>
          <p:cNvCxnSpPr>
            <a:cxnSpLocks/>
          </p:cNvCxnSpPr>
          <p:nvPr/>
        </p:nvCxnSpPr>
        <p:spPr>
          <a:xfrm flipV="1">
            <a:off x="929159" y="3388493"/>
            <a:ext cx="1328893" cy="580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07F26DE-3C80-AED4-EB88-AD4BE6A6FD53}"/>
              </a:ext>
            </a:extLst>
          </p:cNvPr>
          <p:cNvCxnSpPr>
            <a:cxnSpLocks/>
          </p:cNvCxnSpPr>
          <p:nvPr/>
        </p:nvCxnSpPr>
        <p:spPr>
          <a:xfrm flipV="1">
            <a:off x="1192928" y="3815548"/>
            <a:ext cx="1052564" cy="743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FC165B9-2233-F33B-B962-F6EC9DFAB971}"/>
              </a:ext>
            </a:extLst>
          </p:cNvPr>
          <p:cNvCxnSpPr>
            <a:cxnSpLocks/>
          </p:cNvCxnSpPr>
          <p:nvPr/>
        </p:nvCxnSpPr>
        <p:spPr>
          <a:xfrm flipV="1">
            <a:off x="1142685" y="4305405"/>
            <a:ext cx="1077684" cy="1107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6F47249-C2E7-7D86-CAF6-3ECD2D97A063}"/>
              </a:ext>
            </a:extLst>
          </p:cNvPr>
          <p:cNvSpPr txBox="1"/>
          <p:nvPr/>
        </p:nvSpPr>
        <p:spPr>
          <a:xfrm>
            <a:off x="2072470" y="1758460"/>
            <a:ext cx="17132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Sampled Data</a:t>
            </a:r>
            <a:endParaRPr lang="en-US"/>
          </a:p>
        </p:txBody>
      </p:sp>
      <p:sp>
        <p:nvSpPr>
          <p:cNvPr id="33" name="Arrow: Right 32">
            <a:extLst>
              <a:ext uri="{FF2B5EF4-FFF2-40B4-BE49-F238E27FC236}">
                <a16:creationId xmlns:a16="http://schemas.microsoft.com/office/drawing/2014/main" id="{BB7F4F21-7581-FFC5-FE6F-6CCB1AFD86DD}"/>
              </a:ext>
            </a:extLst>
          </p:cNvPr>
          <p:cNvSpPr/>
          <p:nvPr/>
        </p:nvSpPr>
        <p:spPr>
          <a:xfrm>
            <a:off x="3655087" y="3077307"/>
            <a:ext cx="565219" cy="351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4" name="Graphic 34" descr="Bar chart outline">
            <a:extLst>
              <a:ext uri="{FF2B5EF4-FFF2-40B4-BE49-F238E27FC236}">
                <a16:creationId xmlns:a16="http://schemas.microsoft.com/office/drawing/2014/main" id="{04CFB60F-7F6A-159B-29A4-B7CD4C5397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76636" y="2193052"/>
            <a:ext cx="2132762" cy="2132762"/>
          </a:xfrm>
          <a:prstGeom prst="rect">
            <a:avLst/>
          </a:prstGeom>
        </p:spPr>
      </p:pic>
      <p:sp>
        <p:nvSpPr>
          <p:cNvPr id="35" name="TextBox 34">
            <a:extLst>
              <a:ext uri="{FF2B5EF4-FFF2-40B4-BE49-F238E27FC236}">
                <a16:creationId xmlns:a16="http://schemas.microsoft.com/office/drawing/2014/main" id="{0D06A9F7-A23D-AF7D-A54E-CD517F18ACE0}"/>
              </a:ext>
            </a:extLst>
          </p:cNvPr>
          <p:cNvSpPr txBox="1"/>
          <p:nvPr/>
        </p:nvSpPr>
        <p:spPr>
          <a:xfrm>
            <a:off x="4396151" y="1984547"/>
            <a:ext cx="17132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Statistics</a:t>
            </a:r>
            <a:endParaRPr lang="en-US"/>
          </a:p>
        </p:txBody>
      </p:sp>
      <p:sp>
        <p:nvSpPr>
          <p:cNvPr id="36" name="TextBox 35">
            <a:extLst>
              <a:ext uri="{FF2B5EF4-FFF2-40B4-BE49-F238E27FC236}">
                <a16:creationId xmlns:a16="http://schemas.microsoft.com/office/drawing/2014/main" id="{7CC9722F-E9FD-E86C-2E20-159844AB6A81}"/>
              </a:ext>
            </a:extLst>
          </p:cNvPr>
          <p:cNvSpPr txBox="1"/>
          <p:nvPr/>
        </p:nvSpPr>
        <p:spPr>
          <a:xfrm>
            <a:off x="6594227" y="1117876"/>
            <a:ext cx="171324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Compression scheme</a:t>
            </a:r>
            <a:endParaRPr lang="en-US"/>
          </a:p>
        </p:txBody>
      </p:sp>
      <p:sp>
        <p:nvSpPr>
          <p:cNvPr id="37" name="Arrow: Right 36">
            <a:extLst>
              <a:ext uri="{FF2B5EF4-FFF2-40B4-BE49-F238E27FC236}">
                <a16:creationId xmlns:a16="http://schemas.microsoft.com/office/drawing/2014/main" id="{6A62761F-449E-493F-ED2A-A7F085A23003}"/>
              </a:ext>
            </a:extLst>
          </p:cNvPr>
          <p:cNvSpPr/>
          <p:nvPr/>
        </p:nvSpPr>
        <p:spPr>
          <a:xfrm>
            <a:off x="6104372" y="2989383"/>
            <a:ext cx="565219" cy="351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49390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C5F2-F9DF-556C-BB77-795995375E4C}"/>
              </a:ext>
            </a:extLst>
          </p:cNvPr>
          <p:cNvSpPr>
            <a:spLocks noGrp="1"/>
          </p:cNvSpPr>
          <p:nvPr>
            <p:ph type="ctrTitle"/>
          </p:nvPr>
        </p:nvSpPr>
        <p:spPr>
          <a:xfrm>
            <a:off x="290165" y="405503"/>
            <a:ext cx="6925732" cy="512448"/>
          </a:xfrm>
        </p:spPr>
        <p:txBody>
          <a:bodyPr/>
          <a:lstStyle/>
          <a:p>
            <a:r>
              <a:rPr lang="en-US">
                <a:latin typeface="Acumin Pro ExtraCondensed"/>
              </a:rPr>
              <a:t>Data Layout and Compression</a:t>
            </a:r>
            <a:endParaRPr lang="en-US"/>
          </a:p>
        </p:txBody>
      </p:sp>
      <p:sp>
        <p:nvSpPr>
          <p:cNvPr id="6" name="Date Placeholder 5">
            <a:extLst>
              <a:ext uri="{FF2B5EF4-FFF2-40B4-BE49-F238E27FC236}">
                <a16:creationId xmlns:a16="http://schemas.microsoft.com/office/drawing/2014/main" id="{E190EF03-D602-6713-F0B8-6FDE1A152068}"/>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7" name="Slide Number Placeholder 6">
            <a:extLst>
              <a:ext uri="{FF2B5EF4-FFF2-40B4-BE49-F238E27FC236}">
                <a16:creationId xmlns:a16="http://schemas.microsoft.com/office/drawing/2014/main" id="{4115C5B7-0DE7-034A-7512-A9C96D6A82BB}"/>
              </a:ext>
            </a:extLst>
          </p:cNvPr>
          <p:cNvSpPr>
            <a:spLocks noGrp="1"/>
          </p:cNvSpPr>
          <p:nvPr>
            <p:ph type="sldNum" sz="quarter" idx="4"/>
          </p:nvPr>
        </p:nvSpPr>
        <p:spPr/>
        <p:txBody>
          <a:bodyPr/>
          <a:lstStyle/>
          <a:p>
            <a:fld id="{8A7A6979-0714-4377-B894-6BE4C2D6E202}" type="slidenum">
              <a:rPr lang="en-US" smtClean="0"/>
              <a:pPr/>
              <a:t>41</a:t>
            </a:fld>
            <a:endParaRPr lang="en-US"/>
          </a:p>
        </p:txBody>
      </p:sp>
      <p:sp>
        <p:nvSpPr>
          <p:cNvPr id="11" name="TextBox 10">
            <a:extLst>
              <a:ext uri="{FF2B5EF4-FFF2-40B4-BE49-F238E27FC236}">
                <a16:creationId xmlns:a16="http://schemas.microsoft.com/office/drawing/2014/main" id="{FC327D59-4DBF-A424-3840-38534FD96458}"/>
              </a:ext>
            </a:extLst>
          </p:cNvPr>
          <p:cNvSpPr txBox="1"/>
          <p:nvPr/>
        </p:nvSpPr>
        <p:spPr>
          <a:xfrm>
            <a:off x="2271122" y="6023685"/>
            <a:ext cx="5386977" cy="461665"/>
          </a:xfrm>
          <a:prstGeom prst="rect">
            <a:avLst/>
          </a:prstGeom>
          <a:noFill/>
        </p:spPr>
        <p:txBody>
          <a:bodyPr wrap="square" lIns="91440" tIns="45720" rIns="91440" bIns="45720" anchor="t">
            <a:spAutoFit/>
          </a:bodyPr>
          <a:lstStyle/>
          <a:p>
            <a:r>
              <a:rPr lang="en-IN" sz="800"/>
              <a:t>Source: </a:t>
            </a:r>
            <a:r>
              <a:rPr lang="en-IN" sz="800">
                <a:ea typeface="+mn-lt"/>
                <a:cs typeface="+mn-lt"/>
                <a:hlinkClick r:id="rId3"/>
              </a:rPr>
              <a:t>https://www.javatpoint.com/dbms-b-plus-tree</a:t>
            </a:r>
            <a:endParaRPr lang="en-IN"/>
          </a:p>
          <a:p>
            <a:endParaRPr lang="en-IN" sz="800"/>
          </a:p>
          <a:p>
            <a:endParaRPr lang="en-IN" sz="800"/>
          </a:p>
        </p:txBody>
      </p:sp>
      <p:sp>
        <p:nvSpPr>
          <p:cNvPr id="10" name="Subtitle 6">
            <a:extLst>
              <a:ext uri="{FF2B5EF4-FFF2-40B4-BE49-F238E27FC236}">
                <a16:creationId xmlns:a16="http://schemas.microsoft.com/office/drawing/2014/main" id="{73C919FE-CB3B-D9CD-1FCE-4314A11ED3B1}"/>
              </a:ext>
            </a:extLst>
          </p:cNvPr>
          <p:cNvSpPr>
            <a:spLocks noGrp="1"/>
          </p:cNvSpPr>
          <p:nvPr>
            <p:ph type="subTitle" idx="1"/>
          </p:nvPr>
        </p:nvSpPr>
        <p:spPr>
          <a:xfrm>
            <a:off x="290630" y="1196483"/>
            <a:ext cx="5466371" cy="338554"/>
          </a:xfrm>
        </p:spPr>
        <p:txBody>
          <a:bodyPr/>
          <a:lstStyle/>
          <a:p>
            <a:r>
              <a:rPr lang="en-US">
                <a:latin typeface="Acumin Pro SemiCondensed"/>
              </a:rPr>
              <a:t>Column Group Storage</a:t>
            </a:r>
            <a:endParaRPr lang="en-US"/>
          </a:p>
        </p:txBody>
      </p:sp>
      <p:sp>
        <p:nvSpPr>
          <p:cNvPr id="4" name="Rectangle 3">
            <a:extLst>
              <a:ext uri="{FF2B5EF4-FFF2-40B4-BE49-F238E27FC236}">
                <a16:creationId xmlns:a16="http://schemas.microsoft.com/office/drawing/2014/main" id="{949CD9B1-E666-C1C3-9205-68FC9F93F343}"/>
              </a:ext>
            </a:extLst>
          </p:cNvPr>
          <p:cNvSpPr/>
          <p:nvPr/>
        </p:nvSpPr>
        <p:spPr>
          <a:xfrm>
            <a:off x="262237" y="2061852"/>
            <a:ext cx="658351" cy="2564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8D1F415B-9321-810B-0C86-41FBFFCB3FC0}"/>
              </a:ext>
            </a:extLst>
          </p:cNvPr>
          <p:cNvSpPr/>
          <p:nvPr/>
        </p:nvSpPr>
        <p:spPr>
          <a:xfrm>
            <a:off x="1005652" y="2061852"/>
            <a:ext cx="407450" cy="256488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58F56B97-D583-93F4-8260-566BD704A9D6}"/>
              </a:ext>
            </a:extLst>
          </p:cNvPr>
          <p:cNvSpPr/>
          <p:nvPr/>
        </p:nvSpPr>
        <p:spPr>
          <a:xfrm>
            <a:off x="1767651" y="2061852"/>
            <a:ext cx="658351" cy="25648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8EB9D419-2507-A0CA-E40B-F6F13DADA0E1}"/>
              </a:ext>
            </a:extLst>
          </p:cNvPr>
          <p:cNvSpPr/>
          <p:nvPr/>
        </p:nvSpPr>
        <p:spPr>
          <a:xfrm>
            <a:off x="167268" y="1942170"/>
            <a:ext cx="1393902" cy="28342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6B6F5BB-D262-28C0-D2B8-03545BAAD4A8}"/>
              </a:ext>
            </a:extLst>
          </p:cNvPr>
          <p:cNvSpPr/>
          <p:nvPr/>
        </p:nvSpPr>
        <p:spPr>
          <a:xfrm>
            <a:off x="1728438" y="1942170"/>
            <a:ext cx="752707" cy="28342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B0AAD609-FCE4-F9A2-B4D7-6AE2AE76FAFA}"/>
              </a:ext>
            </a:extLst>
          </p:cNvPr>
          <p:cNvSpPr txBox="1"/>
          <p:nvPr/>
        </p:nvSpPr>
        <p:spPr>
          <a:xfrm>
            <a:off x="558087" y="4768633"/>
            <a:ext cx="7349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CG1</a:t>
            </a:r>
            <a:endParaRPr lang="en-US"/>
          </a:p>
        </p:txBody>
      </p:sp>
      <p:sp>
        <p:nvSpPr>
          <p:cNvPr id="19" name="TextBox 18">
            <a:extLst>
              <a:ext uri="{FF2B5EF4-FFF2-40B4-BE49-F238E27FC236}">
                <a16:creationId xmlns:a16="http://schemas.microsoft.com/office/drawing/2014/main" id="{E2F3B1B8-17B9-19BB-D4A0-B0BDBAD16432}"/>
              </a:ext>
            </a:extLst>
          </p:cNvPr>
          <p:cNvSpPr txBox="1"/>
          <p:nvPr/>
        </p:nvSpPr>
        <p:spPr>
          <a:xfrm>
            <a:off x="1805903" y="4768633"/>
            <a:ext cx="17132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CG2</a:t>
            </a:r>
            <a:endParaRPr lang="en-US"/>
          </a:p>
        </p:txBody>
      </p:sp>
      <p:sp>
        <p:nvSpPr>
          <p:cNvPr id="20" name="TextBox 19">
            <a:extLst>
              <a:ext uri="{FF2B5EF4-FFF2-40B4-BE49-F238E27FC236}">
                <a16:creationId xmlns:a16="http://schemas.microsoft.com/office/drawing/2014/main" id="{1F436888-C73D-6B11-C1B5-8AF445C719EB}"/>
              </a:ext>
            </a:extLst>
          </p:cNvPr>
          <p:cNvSpPr txBox="1"/>
          <p:nvPr/>
        </p:nvSpPr>
        <p:spPr>
          <a:xfrm>
            <a:off x="358436" y="2023435"/>
            <a:ext cx="4654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C1</a:t>
            </a:r>
          </a:p>
        </p:txBody>
      </p:sp>
      <p:sp>
        <p:nvSpPr>
          <p:cNvPr id="21" name="TextBox 20">
            <a:extLst>
              <a:ext uri="{FF2B5EF4-FFF2-40B4-BE49-F238E27FC236}">
                <a16:creationId xmlns:a16="http://schemas.microsoft.com/office/drawing/2014/main" id="{E10BA429-413D-A56C-8925-39910C4556DF}"/>
              </a:ext>
            </a:extLst>
          </p:cNvPr>
          <p:cNvSpPr txBox="1"/>
          <p:nvPr/>
        </p:nvSpPr>
        <p:spPr>
          <a:xfrm>
            <a:off x="1007300" y="2023435"/>
            <a:ext cx="4654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C2</a:t>
            </a:r>
          </a:p>
        </p:txBody>
      </p:sp>
      <p:sp>
        <p:nvSpPr>
          <p:cNvPr id="22" name="TextBox 21">
            <a:extLst>
              <a:ext uri="{FF2B5EF4-FFF2-40B4-BE49-F238E27FC236}">
                <a16:creationId xmlns:a16="http://schemas.microsoft.com/office/drawing/2014/main" id="{B3866DF6-747F-5F93-9B27-A560E342BE08}"/>
              </a:ext>
            </a:extLst>
          </p:cNvPr>
          <p:cNvSpPr txBox="1"/>
          <p:nvPr/>
        </p:nvSpPr>
        <p:spPr>
          <a:xfrm>
            <a:off x="1865798" y="2063364"/>
            <a:ext cx="555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C3</a:t>
            </a:r>
          </a:p>
        </p:txBody>
      </p:sp>
      <p:sp>
        <p:nvSpPr>
          <p:cNvPr id="5" name="Rectangle 4">
            <a:extLst>
              <a:ext uri="{FF2B5EF4-FFF2-40B4-BE49-F238E27FC236}">
                <a16:creationId xmlns:a16="http://schemas.microsoft.com/office/drawing/2014/main" id="{CAE55ACA-6885-8D79-0FD2-A5D143EA72E9}"/>
              </a:ext>
            </a:extLst>
          </p:cNvPr>
          <p:cNvSpPr/>
          <p:nvPr/>
        </p:nvSpPr>
        <p:spPr>
          <a:xfrm>
            <a:off x="3041844" y="2204229"/>
            <a:ext cx="103163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a:p>
        </p:txBody>
      </p:sp>
      <p:grpSp>
        <p:nvGrpSpPr>
          <p:cNvPr id="28" name="Group 27">
            <a:extLst>
              <a:ext uri="{FF2B5EF4-FFF2-40B4-BE49-F238E27FC236}">
                <a16:creationId xmlns:a16="http://schemas.microsoft.com/office/drawing/2014/main" id="{E82B0845-5AAF-2421-27C2-FA774002C9D3}"/>
              </a:ext>
            </a:extLst>
          </p:cNvPr>
          <p:cNvGrpSpPr/>
          <p:nvPr/>
        </p:nvGrpSpPr>
        <p:grpSpPr>
          <a:xfrm>
            <a:off x="2925493" y="1946030"/>
            <a:ext cx="3563814" cy="3188676"/>
            <a:chOff x="3176953" y="1946030"/>
            <a:chExt cx="2239107" cy="2520461"/>
          </a:xfrm>
        </p:grpSpPr>
        <p:sp>
          <p:nvSpPr>
            <p:cNvPr id="3" name="Rectangle 2">
              <a:extLst>
                <a:ext uri="{FF2B5EF4-FFF2-40B4-BE49-F238E27FC236}">
                  <a16:creationId xmlns:a16="http://schemas.microsoft.com/office/drawing/2014/main" id="{B6C23123-A16D-C683-332B-B811D62EE8A0}"/>
                </a:ext>
              </a:extLst>
            </p:cNvPr>
            <p:cNvSpPr/>
            <p:nvPr/>
          </p:nvSpPr>
          <p:spPr>
            <a:xfrm>
              <a:off x="3176953" y="1946030"/>
              <a:ext cx="2239107" cy="2520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C671B58B-7977-8398-C187-299B711BE8D0}"/>
                </a:ext>
              </a:extLst>
            </p:cNvPr>
            <p:cNvSpPr/>
            <p:nvPr/>
          </p:nvSpPr>
          <p:spPr>
            <a:xfrm>
              <a:off x="3985844" y="2157043"/>
              <a:ext cx="668215" cy="9495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767BA4AA-C6E2-D4E9-E99D-91C3F7B4315A}"/>
                </a:ext>
              </a:extLst>
            </p:cNvPr>
            <p:cNvSpPr/>
            <p:nvPr/>
          </p:nvSpPr>
          <p:spPr>
            <a:xfrm>
              <a:off x="4689229" y="2157043"/>
              <a:ext cx="668215" cy="9495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179BB301-FC3E-CCD2-4728-37B41CE85A21}"/>
                </a:ext>
              </a:extLst>
            </p:cNvPr>
            <p:cNvSpPr/>
            <p:nvPr/>
          </p:nvSpPr>
          <p:spPr>
            <a:xfrm>
              <a:off x="3223845" y="3329351"/>
              <a:ext cx="668215" cy="9495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FB10A746-9D1B-53A6-8A8E-BF311374F06F}"/>
                </a:ext>
              </a:extLst>
            </p:cNvPr>
            <p:cNvSpPr/>
            <p:nvPr/>
          </p:nvSpPr>
          <p:spPr>
            <a:xfrm>
              <a:off x="3974121" y="3329350"/>
              <a:ext cx="668215" cy="9495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E75CF3E0-2C86-800D-5D7B-3771E61C5D3D}"/>
                </a:ext>
              </a:extLst>
            </p:cNvPr>
            <p:cNvSpPr/>
            <p:nvPr/>
          </p:nvSpPr>
          <p:spPr>
            <a:xfrm>
              <a:off x="4677506" y="3329350"/>
              <a:ext cx="668215" cy="9495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TextBox 23">
            <a:extLst>
              <a:ext uri="{FF2B5EF4-FFF2-40B4-BE49-F238E27FC236}">
                <a16:creationId xmlns:a16="http://schemas.microsoft.com/office/drawing/2014/main" id="{09043294-9C52-52D5-B97E-6B214375B116}"/>
              </a:ext>
            </a:extLst>
          </p:cNvPr>
          <p:cNvSpPr txBox="1"/>
          <p:nvPr/>
        </p:nvSpPr>
        <p:spPr>
          <a:xfrm>
            <a:off x="4567378" y="5214109"/>
            <a:ext cx="10866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Extent</a:t>
            </a:r>
            <a:endParaRPr lang="en-US"/>
          </a:p>
        </p:txBody>
      </p:sp>
      <p:cxnSp>
        <p:nvCxnSpPr>
          <p:cNvPr id="25" name="Straight Arrow Connector 24">
            <a:extLst>
              <a:ext uri="{FF2B5EF4-FFF2-40B4-BE49-F238E27FC236}">
                <a16:creationId xmlns:a16="http://schemas.microsoft.com/office/drawing/2014/main" id="{27611046-6147-278F-2854-69D756778BCA}"/>
              </a:ext>
            </a:extLst>
          </p:cNvPr>
          <p:cNvCxnSpPr/>
          <p:nvPr/>
        </p:nvCxnSpPr>
        <p:spPr>
          <a:xfrm>
            <a:off x="2450124" y="1963615"/>
            <a:ext cx="625426" cy="23504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38295BE-2210-5375-D6A9-692422F076BA}"/>
              </a:ext>
            </a:extLst>
          </p:cNvPr>
          <p:cNvCxnSpPr>
            <a:cxnSpLocks/>
          </p:cNvCxnSpPr>
          <p:nvPr/>
        </p:nvCxnSpPr>
        <p:spPr>
          <a:xfrm flipV="1">
            <a:off x="2450124" y="3417276"/>
            <a:ext cx="569448" cy="23446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881B10-5074-EA44-55A6-D115937F62F0}"/>
              </a:ext>
            </a:extLst>
          </p:cNvPr>
          <p:cNvSpPr txBox="1"/>
          <p:nvPr/>
        </p:nvSpPr>
        <p:spPr>
          <a:xfrm>
            <a:off x="3172331" y="1861308"/>
            <a:ext cx="10866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Page</a:t>
            </a:r>
            <a:endParaRPr lang="en-US"/>
          </a:p>
        </p:txBody>
      </p:sp>
      <p:sp>
        <p:nvSpPr>
          <p:cNvPr id="30" name="TextBox 29">
            <a:extLst>
              <a:ext uri="{FF2B5EF4-FFF2-40B4-BE49-F238E27FC236}">
                <a16:creationId xmlns:a16="http://schemas.microsoft.com/office/drawing/2014/main" id="{7B03B87B-518A-F352-09BB-177F83F63956}"/>
              </a:ext>
            </a:extLst>
          </p:cNvPr>
          <p:cNvSpPr txBox="1"/>
          <p:nvPr/>
        </p:nvSpPr>
        <p:spPr>
          <a:xfrm>
            <a:off x="3330592" y="2225309"/>
            <a:ext cx="97234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t>&lt;</a:t>
            </a:r>
            <a:r>
              <a:rPr lang="en-GB" sz="1400" err="1"/>
              <a:t>tuplet</a:t>
            </a:r>
            <a:r>
              <a:rPr lang="en-GB" sz="1400"/>
              <a:t>&gt;</a:t>
            </a:r>
            <a:endParaRPr lang="en-US" sz="1400"/>
          </a:p>
        </p:txBody>
      </p:sp>
      <p:sp>
        <p:nvSpPr>
          <p:cNvPr id="31" name="TextBox 30">
            <a:extLst>
              <a:ext uri="{FF2B5EF4-FFF2-40B4-BE49-F238E27FC236}">
                <a16:creationId xmlns:a16="http://schemas.microsoft.com/office/drawing/2014/main" id="{0C09B2D0-9DA0-68AC-F165-AF5F7DC0988D}"/>
              </a:ext>
            </a:extLst>
          </p:cNvPr>
          <p:cNvSpPr txBox="1"/>
          <p:nvPr/>
        </p:nvSpPr>
        <p:spPr>
          <a:xfrm>
            <a:off x="2978607" y="2248463"/>
            <a:ext cx="5380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t>TSN</a:t>
            </a:r>
            <a:endParaRPr lang="en-US" sz="1400"/>
          </a:p>
        </p:txBody>
      </p:sp>
      <p:sp>
        <p:nvSpPr>
          <p:cNvPr id="32" name="Rectangle 31">
            <a:extLst>
              <a:ext uri="{FF2B5EF4-FFF2-40B4-BE49-F238E27FC236}">
                <a16:creationId xmlns:a16="http://schemas.microsoft.com/office/drawing/2014/main" id="{0CC9777E-CCE5-DBB0-C31E-E5CD58745E3F}"/>
              </a:ext>
            </a:extLst>
          </p:cNvPr>
          <p:cNvSpPr/>
          <p:nvPr/>
        </p:nvSpPr>
        <p:spPr>
          <a:xfrm>
            <a:off x="6760403" y="2465360"/>
            <a:ext cx="1910860" cy="8323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a:p>
        </p:txBody>
      </p:sp>
      <p:sp>
        <p:nvSpPr>
          <p:cNvPr id="33" name="TextBox 32">
            <a:extLst>
              <a:ext uri="{FF2B5EF4-FFF2-40B4-BE49-F238E27FC236}">
                <a16:creationId xmlns:a16="http://schemas.microsoft.com/office/drawing/2014/main" id="{8A0D63E6-2419-54A2-4768-E61B4E725539}"/>
              </a:ext>
            </a:extLst>
          </p:cNvPr>
          <p:cNvSpPr txBox="1"/>
          <p:nvPr/>
        </p:nvSpPr>
        <p:spPr>
          <a:xfrm>
            <a:off x="6924887" y="2099286"/>
            <a:ext cx="14852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Page Header</a:t>
            </a:r>
            <a:endParaRPr lang="en-US"/>
          </a:p>
        </p:txBody>
      </p:sp>
      <p:sp>
        <p:nvSpPr>
          <p:cNvPr id="34" name="TextBox 33">
            <a:extLst>
              <a:ext uri="{FF2B5EF4-FFF2-40B4-BE49-F238E27FC236}">
                <a16:creationId xmlns:a16="http://schemas.microsoft.com/office/drawing/2014/main" id="{66BD7872-9176-7EF7-CEA3-8C1B2E5F2E2F}"/>
              </a:ext>
            </a:extLst>
          </p:cNvPr>
          <p:cNvSpPr txBox="1"/>
          <p:nvPr/>
        </p:nvSpPr>
        <p:spPr>
          <a:xfrm>
            <a:off x="6755781" y="2603378"/>
            <a:ext cx="19189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t>Start TSN</a:t>
            </a:r>
            <a:endParaRPr lang="en-US" sz="1400"/>
          </a:p>
          <a:p>
            <a:r>
              <a:rPr lang="en-GB" sz="1400" err="1"/>
              <a:t>Tuplet</a:t>
            </a:r>
            <a:r>
              <a:rPr lang="en-GB" sz="1400"/>
              <a:t> Count</a:t>
            </a:r>
            <a:endParaRPr lang="en-US" sz="1400"/>
          </a:p>
        </p:txBody>
      </p:sp>
      <p:sp>
        <p:nvSpPr>
          <p:cNvPr id="35" name="TextBox 34">
            <a:extLst>
              <a:ext uri="{FF2B5EF4-FFF2-40B4-BE49-F238E27FC236}">
                <a16:creationId xmlns:a16="http://schemas.microsoft.com/office/drawing/2014/main" id="{E0D27D08-0946-7259-905C-2490150E8D67}"/>
              </a:ext>
            </a:extLst>
          </p:cNvPr>
          <p:cNvSpPr txBox="1"/>
          <p:nvPr/>
        </p:nvSpPr>
        <p:spPr>
          <a:xfrm>
            <a:off x="6914336" y="3540344"/>
            <a:ext cx="14852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Page Map</a:t>
            </a:r>
            <a:endParaRPr lang="en-US"/>
          </a:p>
        </p:txBody>
      </p:sp>
      <p:sp>
        <p:nvSpPr>
          <p:cNvPr id="36" name="TextBox 35">
            <a:extLst>
              <a:ext uri="{FF2B5EF4-FFF2-40B4-BE49-F238E27FC236}">
                <a16:creationId xmlns:a16="http://schemas.microsoft.com/office/drawing/2014/main" id="{F6B4BCB1-0946-C4CF-CCC6-CC95CC360213}"/>
              </a:ext>
            </a:extLst>
          </p:cNvPr>
          <p:cNvSpPr txBox="1"/>
          <p:nvPr/>
        </p:nvSpPr>
        <p:spPr>
          <a:xfrm>
            <a:off x="6604848" y="3938051"/>
            <a:ext cx="22472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t>Page ID -&gt; Start TSN, CG</a:t>
            </a:r>
            <a:endParaRPr lang="en-US" sz="1400"/>
          </a:p>
        </p:txBody>
      </p:sp>
      <p:pic>
        <p:nvPicPr>
          <p:cNvPr id="92" name="Picture 92" descr="Diagram&#10;&#10;Description automatically generated">
            <a:extLst>
              <a:ext uri="{FF2B5EF4-FFF2-40B4-BE49-F238E27FC236}">
                <a16:creationId xmlns:a16="http://schemas.microsoft.com/office/drawing/2014/main" id="{051F5E4C-504E-5AD1-4627-B2883821969F}"/>
              </a:ext>
            </a:extLst>
          </p:cNvPr>
          <p:cNvPicPr>
            <a:picLocks noChangeAspect="1"/>
          </p:cNvPicPr>
          <p:nvPr/>
        </p:nvPicPr>
        <p:blipFill>
          <a:blip r:embed="rId4"/>
          <a:stretch>
            <a:fillRect/>
          </a:stretch>
        </p:blipFill>
        <p:spPr>
          <a:xfrm>
            <a:off x="6549390" y="4292808"/>
            <a:ext cx="2560320" cy="668876"/>
          </a:xfrm>
          <a:prstGeom prst="rect">
            <a:avLst/>
          </a:prstGeom>
        </p:spPr>
      </p:pic>
      <p:sp>
        <p:nvSpPr>
          <p:cNvPr id="93" name="TextBox 92">
            <a:extLst>
              <a:ext uri="{FF2B5EF4-FFF2-40B4-BE49-F238E27FC236}">
                <a16:creationId xmlns:a16="http://schemas.microsoft.com/office/drawing/2014/main" id="{2B9C4782-B3A8-8C65-F4BF-1BE8049A6209}"/>
              </a:ext>
            </a:extLst>
          </p:cNvPr>
          <p:cNvSpPr txBox="1"/>
          <p:nvPr/>
        </p:nvSpPr>
        <p:spPr>
          <a:xfrm>
            <a:off x="7404948" y="5001041"/>
            <a:ext cx="8984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t>B+ Tree</a:t>
            </a:r>
            <a:endParaRPr lang="en-US"/>
          </a:p>
        </p:txBody>
      </p:sp>
    </p:spTree>
    <p:extLst>
      <p:ext uri="{BB962C8B-B14F-4D97-AF65-F5344CB8AC3E}">
        <p14:creationId xmlns:p14="http://schemas.microsoft.com/office/powerpoint/2010/main" val="1388666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C5F2-F9DF-556C-BB77-795995375E4C}"/>
              </a:ext>
            </a:extLst>
          </p:cNvPr>
          <p:cNvSpPr>
            <a:spLocks noGrp="1"/>
          </p:cNvSpPr>
          <p:nvPr>
            <p:ph type="ctrTitle"/>
          </p:nvPr>
        </p:nvSpPr>
        <p:spPr>
          <a:xfrm>
            <a:off x="327336" y="414796"/>
            <a:ext cx="6925732" cy="997196"/>
          </a:xfrm>
        </p:spPr>
        <p:txBody>
          <a:bodyPr/>
          <a:lstStyle/>
          <a:p>
            <a:r>
              <a:rPr lang="en-US">
                <a:latin typeface="Acumin Pro ExtraCondensed"/>
              </a:rPr>
              <a:t>Data Layout and Compression</a:t>
            </a:r>
            <a:endParaRPr lang="en-US" b="0" i="0">
              <a:latin typeface="Acumin Pro ExtraCondensed"/>
            </a:endParaRPr>
          </a:p>
          <a:p>
            <a:endParaRPr lang="en-US"/>
          </a:p>
        </p:txBody>
      </p:sp>
      <p:sp>
        <p:nvSpPr>
          <p:cNvPr id="6" name="Date Placeholder 5">
            <a:extLst>
              <a:ext uri="{FF2B5EF4-FFF2-40B4-BE49-F238E27FC236}">
                <a16:creationId xmlns:a16="http://schemas.microsoft.com/office/drawing/2014/main" id="{E190EF03-D602-6713-F0B8-6FDE1A152068}"/>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7" name="Slide Number Placeholder 6">
            <a:extLst>
              <a:ext uri="{FF2B5EF4-FFF2-40B4-BE49-F238E27FC236}">
                <a16:creationId xmlns:a16="http://schemas.microsoft.com/office/drawing/2014/main" id="{4115C5B7-0DE7-034A-7512-A9C96D6A82BB}"/>
              </a:ext>
            </a:extLst>
          </p:cNvPr>
          <p:cNvSpPr>
            <a:spLocks noGrp="1"/>
          </p:cNvSpPr>
          <p:nvPr>
            <p:ph type="sldNum" sz="quarter" idx="4"/>
          </p:nvPr>
        </p:nvSpPr>
        <p:spPr/>
        <p:txBody>
          <a:bodyPr/>
          <a:lstStyle/>
          <a:p>
            <a:fld id="{8A7A6979-0714-4377-B894-6BE4C2D6E202}" type="slidenum">
              <a:rPr lang="en-US" smtClean="0"/>
              <a:pPr/>
              <a:t>42</a:t>
            </a:fld>
            <a:endParaRPr lang="en-US"/>
          </a:p>
        </p:txBody>
      </p:sp>
      <p:sp>
        <p:nvSpPr>
          <p:cNvPr id="11" name="TextBox 10">
            <a:extLst>
              <a:ext uri="{FF2B5EF4-FFF2-40B4-BE49-F238E27FC236}">
                <a16:creationId xmlns:a16="http://schemas.microsoft.com/office/drawing/2014/main" id="{FC327D59-4DBF-A424-3840-38534FD96458}"/>
              </a:ext>
            </a:extLst>
          </p:cNvPr>
          <p:cNvSpPr txBox="1"/>
          <p:nvPr/>
        </p:nvSpPr>
        <p:spPr>
          <a:xfrm>
            <a:off x="2271122" y="6023685"/>
            <a:ext cx="5386977" cy="338554"/>
          </a:xfrm>
          <a:prstGeom prst="rect">
            <a:avLst/>
          </a:prstGeom>
          <a:noFill/>
        </p:spPr>
        <p:txBody>
          <a:bodyPr wrap="square" lIns="91440" tIns="45720" rIns="91440" bIns="45720" anchor="t">
            <a:spAutoFit/>
          </a:bodyPr>
          <a:lstStyle/>
          <a:p>
            <a:r>
              <a:rPr lang="en-IN" sz="800"/>
              <a:t>Source: </a:t>
            </a:r>
            <a:r>
              <a:rPr lang="en-IN" sz="800">
                <a:ea typeface="+mn-lt"/>
                <a:cs typeface="+mn-lt"/>
                <a:hlinkClick r:id="rId3"/>
              </a:rPr>
              <a:t>https://www.vldb.org/pvldb/vol6/p1080-barber.pdf</a:t>
            </a:r>
            <a:endParaRPr lang="en-IN">
              <a:ea typeface="+mn-lt"/>
              <a:cs typeface="+mn-lt"/>
            </a:endParaRPr>
          </a:p>
          <a:p>
            <a:endParaRPr lang="en-IN" sz="800"/>
          </a:p>
        </p:txBody>
      </p:sp>
      <p:sp>
        <p:nvSpPr>
          <p:cNvPr id="10" name="Subtitle 6">
            <a:extLst>
              <a:ext uri="{FF2B5EF4-FFF2-40B4-BE49-F238E27FC236}">
                <a16:creationId xmlns:a16="http://schemas.microsoft.com/office/drawing/2014/main" id="{24F04AFA-E2A8-5C76-D1AE-93960E8C78F5}"/>
              </a:ext>
            </a:extLst>
          </p:cNvPr>
          <p:cNvSpPr>
            <a:spLocks noGrp="1"/>
          </p:cNvSpPr>
          <p:nvPr>
            <p:ph type="subTitle" idx="1"/>
          </p:nvPr>
        </p:nvSpPr>
        <p:spPr>
          <a:xfrm>
            <a:off x="290630" y="1058318"/>
            <a:ext cx="5466371" cy="338554"/>
          </a:xfrm>
        </p:spPr>
        <p:txBody>
          <a:bodyPr/>
          <a:lstStyle/>
          <a:p>
            <a:r>
              <a:rPr lang="en-US">
                <a:latin typeface="Acumin Pro SemiCondensed"/>
              </a:rPr>
              <a:t>Page Format</a:t>
            </a:r>
            <a:endParaRPr lang="en-US"/>
          </a:p>
        </p:txBody>
      </p:sp>
      <p:pic>
        <p:nvPicPr>
          <p:cNvPr id="12" name="Picture 12" descr="Diagram&#10;&#10;Description automatically generated">
            <a:extLst>
              <a:ext uri="{FF2B5EF4-FFF2-40B4-BE49-F238E27FC236}">
                <a16:creationId xmlns:a16="http://schemas.microsoft.com/office/drawing/2014/main" id="{C8F24DA6-5AC0-5D61-DFB0-28932AD6C695}"/>
              </a:ext>
            </a:extLst>
          </p:cNvPr>
          <p:cNvPicPr>
            <a:picLocks noChangeAspect="1"/>
          </p:cNvPicPr>
          <p:nvPr/>
        </p:nvPicPr>
        <p:blipFill>
          <a:blip r:embed="rId4"/>
          <a:stretch>
            <a:fillRect/>
          </a:stretch>
        </p:blipFill>
        <p:spPr>
          <a:xfrm>
            <a:off x="211016" y="1718595"/>
            <a:ext cx="4700953" cy="3561485"/>
          </a:xfrm>
          <a:prstGeom prst="rect">
            <a:avLst/>
          </a:prstGeom>
        </p:spPr>
      </p:pic>
    </p:spTree>
    <p:extLst>
      <p:ext uri="{BB962C8B-B14F-4D97-AF65-F5344CB8AC3E}">
        <p14:creationId xmlns:p14="http://schemas.microsoft.com/office/powerpoint/2010/main" val="26024766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C5F2-F9DF-556C-BB77-795995375E4C}"/>
              </a:ext>
            </a:extLst>
          </p:cNvPr>
          <p:cNvSpPr>
            <a:spLocks noGrp="1"/>
          </p:cNvSpPr>
          <p:nvPr>
            <p:ph type="ctrTitle"/>
          </p:nvPr>
        </p:nvSpPr>
        <p:spPr>
          <a:xfrm>
            <a:off x="327336" y="414796"/>
            <a:ext cx="6925732" cy="997196"/>
          </a:xfrm>
        </p:spPr>
        <p:txBody>
          <a:bodyPr/>
          <a:lstStyle/>
          <a:p>
            <a:r>
              <a:rPr lang="en-US">
                <a:latin typeface="Acumin Pro ExtraCondensed"/>
              </a:rPr>
              <a:t>Scans and Predicate Evaluation</a:t>
            </a:r>
            <a:endParaRPr lang="en-US"/>
          </a:p>
          <a:p>
            <a:endParaRPr lang="en-US"/>
          </a:p>
        </p:txBody>
      </p:sp>
      <p:sp>
        <p:nvSpPr>
          <p:cNvPr id="6" name="Date Placeholder 5">
            <a:extLst>
              <a:ext uri="{FF2B5EF4-FFF2-40B4-BE49-F238E27FC236}">
                <a16:creationId xmlns:a16="http://schemas.microsoft.com/office/drawing/2014/main" id="{E190EF03-D602-6713-F0B8-6FDE1A152068}"/>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7" name="Slide Number Placeholder 6">
            <a:extLst>
              <a:ext uri="{FF2B5EF4-FFF2-40B4-BE49-F238E27FC236}">
                <a16:creationId xmlns:a16="http://schemas.microsoft.com/office/drawing/2014/main" id="{4115C5B7-0DE7-034A-7512-A9C96D6A82BB}"/>
              </a:ext>
            </a:extLst>
          </p:cNvPr>
          <p:cNvSpPr>
            <a:spLocks noGrp="1"/>
          </p:cNvSpPr>
          <p:nvPr>
            <p:ph type="sldNum" sz="quarter" idx="4"/>
          </p:nvPr>
        </p:nvSpPr>
        <p:spPr/>
        <p:txBody>
          <a:bodyPr/>
          <a:lstStyle/>
          <a:p>
            <a:fld id="{8A7A6979-0714-4377-B894-6BE4C2D6E202}" type="slidenum">
              <a:rPr lang="en-US" smtClean="0"/>
              <a:pPr/>
              <a:t>43</a:t>
            </a:fld>
            <a:endParaRPr lang="en-US"/>
          </a:p>
        </p:txBody>
      </p:sp>
      <p:sp>
        <p:nvSpPr>
          <p:cNvPr id="11" name="TextBox 10">
            <a:extLst>
              <a:ext uri="{FF2B5EF4-FFF2-40B4-BE49-F238E27FC236}">
                <a16:creationId xmlns:a16="http://schemas.microsoft.com/office/drawing/2014/main" id="{FC327D59-4DBF-A424-3840-38534FD96458}"/>
              </a:ext>
            </a:extLst>
          </p:cNvPr>
          <p:cNvSpPr txBox="1"/>
          <p:nvPr/>
        </p:nvSpPr>
        <p:spPr>
          <a:xfrm>
            <a:off x="2271122" y="6023685"/>
            <a:ext cx="5386977" cy="338554"/>
          </a:xfrm>
          <a:prstGeom prst="rect">
            <a:avLst/>
          </a:prstGeom>
          <a:noFill/>
        </p:spPr>
        <p:txBody>
          <a:bodyPr wrap="square" lIns="91440" tIns="45720" rIns="91440" bIns="45720" anchor="t">
            <a:spAutoFit/>
          </a:bodyPr>
          <a:lstStyle/>
          <a:p>
            <a:r>
              <a:rPr lang="en-IN" sz="800"/>
              <a:t>Source: </a:t>
            </a:r>
            <a:r>
              <a:rPr lang="en-IN" sz="800">
                <a:ea typeface="+mn-lt"/>
                <a:cs typeface="+mn-lt"/>
                <a:hlinkClick r:id="rId3"/>
              </a:rPr>
              <a:t>https://www.vldb.org/pvldb/vol6/p1080-barber.pdf</a:t>
            </a:r>
            <a:endParaRPr lang="en-IN">
              <a:ea typeface="+mn-lt"/>
              <a:cs typeface="+mn-lt"/>
            </a:endParaRPr>
          </a:p>
          <a:p>
            <a:endParaRPr lang="en-IN" sz="800"/>
          </a:p>
        </p:txBody>
      </p:sp>
      <p:sp>
        <p:nvSpPr>
          <p:cNvPr id="10" name="Subtitle 6">
            <a:extLst>
              <a:ext uri="{FF2B5EF4-FFF2-40B4-BE49-F238E27FC236}">
                <a16:creationId xmlns:a16="http://schemas.microsoft.com/office/drawing/2014/main" id="{24F04AFA-E2A8-5C76-D1AE-93960E8C78F5}"/>
              </a:ext>
            </a:extLst>
          </p:cNvPr>
          <p:cNvSpPr>
            <a:spLocks noGrp="1"/>
          </p:cNvSpPr>
          <p:nvPr>
            <p:ph type="subTitle" idx="1"/>
          </p:nvPr>
        </p:nvSpPr>
        <p:spPr>
          <a:xfrm>
            <a:off x="267184" y="2066503"/>
            <a:ext cx="5466371" cy="805349"/>
          </a:xfrm>
        </p:spPr>
        <p:txBody>
          <a:bodyPr/>
          <a:lstStyle/>
          <a:p>
            <a:pPr marL="342900" indent="-342900">
              <a:buChar char="•"/>
            </a:pPr>
            <a:r>
              <a:rPr lang="en-US">
                <a:latin typeface="Acumin Pro SemiCondensed"/>
              </a:rPr>
              <a:t>Leaf Predicate Evaluator (LEAF)</a:t>
            </a:r>
            <a:endParaRPr lang="en-US"/>
          </a:p>
          <a:p>
            <a:pPr marL="342900" indent="-342900">
              <a:buChar char="•"/>
            </a:pPr>
            <a:r>
              <a:rPr lang="en-US">
                <a:latin typeface="Acumin Pro SemiCondensed"/>
              </a:rPr>
              <a:t>Load Column Evaluator (LCOL)</a:t>
            </a:r>
            <a:endParaRPr lang="en-US"/>
          </a:p>
        </p:txBody>
      </p:sp>
    </p:spTree>
    <p:extLst>
      <p:ext uri="{BB962C8B-B14F-4D97-AF65-F5344CB8AC3E}">
        <p14:creationId xmlns:p14="http://schemas.microsoft.com/office/powerpoint/2010/main" val="70494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C5F2-F9DF-556C-BB77-795995375E4C}"/>
              </a:ext>
            </a:extLst>
          </p:cNvPr>
          <p:cNvSpPr>
            <a:spLocks noGrp="1"/>
          </p:cNvSpPr>
          <p:nvPr>
            <p:ph type="ctrTitle"/>
          </p:nvPr>
        </p:nvSpPr>
        <p:spPr>
          <a:xfrm>
            <a:off x="327336" y="414796"/>
            <a:ext cx="6925732" cy="997196"/>
          </a:xfrm>
        </p:spPr>
        <p:txBody>
          <a:bodyPr/>
          <a:lstStyle/>
          <a:p>
            <a:r>
              <a:rPr lang="en-US">
                <a:latin typeface="Acumin Pro ExtraCondensed"/>
              </a:rPr>
              <a:t>Scans and Predicate Evaluation</a:t>
            </a:r>
            <a:endParaRPr lang="en-US"/>
          </a:p>
          <a:p>
            <a:endParaRPr lang="en-US"/>
          </a:p>
        </p:txBody>
      </p:sp>
      <p:sp>
        <p:nvSpPr>
          <p:cNvPr id="6" name="Date Placeholder 5">
            <a:extLst>
              <a:ext uri="{FF2B5EF4-FFF2-40B4-BE49-F238E27FC236}">
                <a16:creationId xmlns:a16="http://schemas.microsoft.com/office/drawing/2014/main" id="{E190EF03-D602-6713-F0B8-6FDE1A152068}"/>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7" name="Slide Number Placeholder 6">
            <a:extLst>
              <a:ext uri="{FF2B5EF4-FFF2-40B4-BE49-F238E27FC236}">
                <a16:creationId xmlns:a16="http://schemas.microsoft.com/office/drawing/2014/main" id="{4115C5B7-0DE7-034A-7512-A9C96D6A82BB}"/>
              </a:ext>
            </a:extLst>
          </p:cNvPr>
          <p:cNvSpPr>
            <a:spLocks noGrp="1"/>
          </p:cNvSpPr>
          <p:nvPr>
            <p:ph type="sldNum" sz="quarter" idx="4"/>
          </p:nvPr>
        </p:nvSpPr>
        <p:spPr/>
        <p:txBody>
          <a:bodyPr/>
          <a:lstStyle/>
          <a:p>
            <a:fld id="{8A7A6979-0714-4377-B894-6BE4C2D6E202}" type="slidenum">
              <a:rPr lang="en-US" smtClean="0"/>
              <a:pPr/>
              <a:t>44</a:t>
            </a:fld>
            <a:endParaRPr lang="en-US"/>
          </a:p>
        </p:txBody>
      </p:sp>
      <p:sp>
        <p:nvSpPr>
          <p:cNvPr id="11" name="TextBox 10">
            <a:extLst>
              <a:ext uri="{FF2B5EF4-FFF2-40B4-BE49-F238E27FC236}">
                <a16:creationId xmlns:a16="http://schemas.microsoft.com/office/drawing/2014/main" id="{FC327D59-4DBF-A424-3840-38534FD96458}"/>
              </a:ext>
            </a:extLst>
          </p:cNvPr>
          <p:cNvSpPr txBox="1"/>
          <p:nvPr/>
        </p:nvSpPr>
        <p:spPr>
          <a:xfrm>
            <a:off x="2271122" y="6023685"/>
            <a:ext cx="5386977" cy="338554"/>
          </a:xfrm>
          <a:prstGeom prst="rect">
            <a:avLst/>
          </a:prstGeom>
          <a:noFill/>
        </p:spPr>
        <p:txBody>
          <a:bodyPr wrap="square" lIns="91440" tIns="45720" rIns="91440" bIns="45720" anchor="t">
            <a:spAutoFit/>
          </a:bodyPr>
          <a:lstStyle/>
          <a:p>
            <a:r>
              <a:rPr lang="en-IN" sz="800"/>
              <a:t>Source: </a:t>
            </a:r>
            <a:r>
              <a:rPr lang="en-IN" sz="800">
                <a:ea typeface="+mn-lt"/>
                <a:cs typeface="+mn-lt"/>
                <a:hlinkClick r:id="rId3"/>
              </a:rPr>
              <a:t>https://www.vldb.org/pvldb/vol6/p1080-barber.pdf</a:t>
            </a:r>
            <a:endParaRPr lang="en-IN">
              <a:ea typeface="+mn-lt"/>
              <a:cs typeface="+mn-lt"/>
            </a:endParaRPr>
          </a:p>
          <a:p>
            <a:endParaRPr lang="en-IN" sz="800"/>
          </a:p>
        </p:txBody>
      </p:sp>
      <p:sp>
        <p:nvSpPr>
          <p:cNvPr id="10" name="Subtitle 6">
            <a:extLst>
              <a:ext uri="{FF2B5EF4-FFF2-40B4-BE49-F238E27FC236}">
                <a16:creationId xmlns:a16="http://schemas.microsoft.com/office/drawing/2014/main" id="{24F04AFA-E2A8-5C76-D1AE-93960E8C78F5}"/>
              </a:ext>
            </a:extLst>
          </p:cNvPr>
          <p:cNvSpPr>
            <a:spLocks noGrp="1"/>
          </p:cNvSpPr>
          <p:nvPr>
            <p:ph type="subTitle" idx="1"/>
          </p:nvPr>
        </p:nvSpPr>
        <p:spPr>
          <a:xfrm>
            <a:off x="325799" y="1339672"/>
            <a:ext cx="5466371" cy="338554"/>
          </a:xfrm>
        </p:spPr>
        <p:txBody>
          <a:bodyPr/>
          <a:lstStyle/>
          <a:p>
            <a:r>
              <a:rPr lang="en-US">
                <a:latin typeface="Acumin Pro SemiCondensed"/>
              </a:rPr>
              <a:t>Leaf Predicate Evaluator (LEAF)</a:t>
            </a:r>
            <a:endParaRPr lang="en-US"/>
          </a:p>
        </p:txBody>
      </p:sp>
      <p:pic>
        <p:nvPicPr>
          <p:cNvPr id="3" name="Picture 3" descr="Diagram&#10;&#10;Description automatically generated">
            <a:extLst>
              <a:ext uri="{FF2B5EF4-FFF2-40B4-BE49-F238E27FC236}">
                <a16:creationId xmlns:a16="http://schemas.microsoft.com/office/drawing/2014/main" id="{4FF2ECE6-6117-271C-62E1-0E7699D077B8}"/>
              </a:ext>
            </a:extLst>
          </p:cNvPr>
          <p:cNvPicPr>
            <a:picLocks noChangeAspect="1"/>
          </p:cNvPicPr>
          <p:nvPr/>
        </p:nvPicPr>
        <p:blipFill>
          <a:blip r:embed="rId4"/>
          <a:stretch>
            <a:fillRect/>
          </a:stretch>
        </p:blipFill>
        <p:spPr>
          <a:xfrm>
            <a:off x="281720" y="2283436"/>
            <a:ext cx="3058990" cy="2502144"/>
          </a:xfrm>
          <a:prstGeom prst="rect">
            <a:avLst/>
          </a:prstGeom>
        </p:spPr>
      </p:pic>
    </p:spTree>
    <p:extLst>
      <p:ext uri="{BB962C8B-B14F-4D97-AF65-F5344CB8AC3E}">
        <p14:creationId xmlns:p14="http://schemas.microsoft.com/office/powerpoint/2010/main" val="466158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C5F2-F9DF-556C-BB77-795995375E4C}"/>
              </a:ext>
            </a:extLst>
          </p:cNvPr>
          <p:cNvSpPr>
            <a:spLocks noGrp="1"/>
          </p:cNvSpPr>
          <p:nvPr>
            <p:ph type="ctrTitle"/>
          </p:nvPr>
        </p:nvSpPr>
        <p:spPr>
          <a:xfrm>
            <a:off x="327336" y="414796"/>
            <a:ext cx="6925732" cy="997196"/>
          </a:xfrm>
        </p:spPr>
        <p:txBody>
          <a:bodyPr/>
          <a:lstStyle/>
          <a:p>
            <a:r>
              <a:rPr lang="en-US">
                <a:latin typeface="Acumin Pro ExtraCondensed"/>
              </a:rPr>
              <a:t>Scans and Predicate Evaluation</a:t>
            </a:r>
            <a:endParaRPr lang="en-US"/>
          </a:p>
          <a:p>
            <a:endParaRPr lang="en-US"/>
          </a:p>
        </p:txBody>
      </p:sp>
      <p:sp>
        <p:nvSpPr>
          <p:cNvPr id="6" name="Date Placeholder 5">
            <a:extLst>
              <a:ext uri="{FF2B5EF4-FFF2-40B4-BE49-F238E27FC236}">
                <a16:creationId xmlns:a16="http://schemas.microsoft.com/office/drawing/2014/main" id="{E190EF03-D602-6713-F0B8-6FDE1A152068}"/>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7" name="Slide Number Placeholder 6">
            <a:extLst>
              <a:ext uri="{FF2B5EF4-FFF2-40B4-BE49-F238E27FC236}">
                <a16:creationId xmlns:a16="http://schemas.microsoft.com/office/drawing/2014/main" id="{4115C5B7-0DE7-034A-7512-A9C96D6A82BB}"/>
              </a:ext>
            </a:extLst>
          </p:cNvPr>
          <p:cNvSpPr>
            <a:spLocks noGrp="1"/>
          </p:cNvSpPr>
          <p:nvPr>
            <p:ph type="sldNum" sz="quarter" idx="4"/>
          </p:nvPr>
        </p:nvSpPr>
        <p:spPr/>
        <p:txBody>
          <a:bodyPr/>
          <a:lstStyle/>
          <a:p>
            <a:fld id="{8A7A6979-0714-4377-B894-6BE4C2D6E202}" type="slidenum">
              <a:rPr lang="en-US" smtClean="0"/>
              <a:pPr/>
              <a:t>45</a:t>
            </a:fld>
            <a:endParaRPr lang="en-US"/>
          </a:p>
        </p:txBody>
      </p:sp>
      <p:sp>
        <p:nvSpPr>
          <p:cNvPr id="11" name="TextBox 10">
            <a:extLst>
              <a:ext uri="{FF2B5EF4-FFF2-40B4-BE49-F238E27FC236}">
                <a16:creationId xmlns:a16="http://schemas.microsoft.com/office/drawing/2014/main" id="{FC327D59-4DBF-A424-3840-38534FD96458}"/>
              </a:ext>
            </a:extLst>
          </p:cNvPr>
          <p:cNvSpPr txBox="1"/>
          <p:nvPr/>
        </p:nvSpPr>
        <p:spPr>
          <a:xfrm>
            <a:off x="2271122" y="6023685"/>
            <a:ext cx="5386977" cy="338554"/>
          </a:xfrm>
          <a:prstGeom prst="rect">
            <a:avLst/>
          </a:prstGeom>
          <a:noFill/>
        </p:spPr>
        <p:txBody>
          <a:bodyPr wrap="square" lIns="91440" tIns="45720" rIns="91440" bIns="45720" anchor="t">
            <a:spAutoFit/>
          </a:bodyPr>
          <a:lstStyle/>
          <a:p>
            <a:r>
              <a:rPr lang="en-IN" sz="800"/>
              <a:t>Source: </a:t>
            </a:r>
            <a:r>
              <a:rPr lang="en-IN" sz="800">
                <a:ea typeface="+mn-lt"/>
                <a:cs typeface="+mn-lt"/>
                <a:hlinkClick r:id="rId3"/>
              </a:rPr>
              <a:t>https://www.vldb.org/pvldb/vol6/p1080-barber.pdf</a:t>
            </a:r>
            <a:endParaRPr lang="en-IN">
              <a:ea typeface="+mn-lt"/>
              <a:cs typeface="+mn-lt"/>
            </a:endParaRPr>
          </a:p>
          <a:p>
            <a:endParaRPr lang="en-IN" sz="800"/>
          </a:p>
        </p:txBody>
      </p:sp>
      <p:sp>
        <p:nvSpPr>
          <p:cNvPr id="10" name="Subtitle 6">
            <a:extLst>
              <a:ext uri="{FF2B5EF4-FFF2-40B4-BE49-F238E27FC236}">
                <a16:creationId xmlns:a16="http://schemas.microsoft.com/office/drawing/2014/main" id="{24F04AFA-E2A8-5C76-D1AE-93960E8C78F5}"/>
              </a:ext>
            </a:extLst>
          </p:cNvPr>
          <p:cNvSpPr>
            <a:spLocks noGrp="1"/>
          </p:cNvSpPr>
          <p:nvPr>
            <p:ph type="subTitle" idx="1"/>
          </p:nvPr>
        </p:nvSpPr>
        <p:spPr>
          <a:xfrm>
            <a:off x="325799" y="1339672"/>
            <a:ext cx="5466371" cy="338554"/>
          </a:xfrm>
        </p:spPr>
        <p:txBody>
          <a:bodyPr/>
          <a:lstStyle/>
          <a:p>
            <a:r>
              <a:rPr lang="en-US">
                <a:latin typeface="Acumin Pro SemiCondensed"/>
              </a:rPr>
              <a:t>Leaf Predicate Evaluator (LEAF)</a:t>
            </a:r>
            <a:endParaRPr lang="en-US"/>
          </a:p>
        </p:txBody>
      </p:sp>
      <p:pic>
        <p:nvPicPr>
          <p:cNvPr id="4" name="Picture 4" descr="Diagram&#10;&#10;Description automatically generated">
            <a:extLst>
              <a:ext uri="{FF2B5EF4-FFF2-40B4-BE49-F238E27FC236}">
                <a16:creationId xmlns:a16="http://schemas.microsoft.com/office/drawing/2014/main" id="{1A0E3055-B637-F89B-9043-FBEBE2F6583E}"/>
              </a:ext>
            </a:extLst>
          </p:cNvPr>
          <p:cNvPicPr>
            <a:picLocks noChangeAspect="1"/>
          </p:cNvPicPr>
          <p:nvPr/>
        </p:nvPicPr>
        <p:blipFill>
          <a:blip r:embed="rId4"/>
          <a:stretch>
            <a:fillRect/>
          </a:stretch>
        </p:blipFill>
        <p:spPr>
          <a:xfrm>
            <a:off x="328246" y="2312237"/>
            <a:ext cx="5158153" cy="2526601"/>
          </a:xfrm>
          <a:prstGeom prst="rect">
            <a:avLst/>
          </a:prstGeom>
        </p:spPr>
      </p:pic>
    </p:spTree>
    <p:extLst>
      <p:ext uri="{BB962C8B-B14F-4D97-AF65-F5344CB8AC3E}">
        <p14:creationId xmlns:p14="http://schemas.microsoft.com/office/powerpoint/2010/main" val="3454985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C5F2-F9DF-556C-BB77-795995375E4C}"/>
              </a:ext>
            </a:extLst>
          </p:cNvPr>
          <p:cNvSpPr>
            <a:spLocks noGrp="1"/>
          </p:cNvSpPr>
          <p:nvPr>
            <p:ph type="ctrTitle"/>
          </p:nvPr>
        </p:nvSpPr>
        <p:spPr>
          <a:xfrm>
            <a:off x="327336" y="414796"/>
            <a:ext cx="6925732" cy="997196"/>
          </a:xfrm>
        </p:spPr>
        <p:txBody>
          <a:bodyPr/>
          <a:lstStyle/>
          <a:p>
            <a:r>
              <a:rPr lang="en-US">
                <a:latin typeface="Acumin Pro ExtraCondensed"/>
              </a:rPr>
              <a:t>Scans and Predicate Evaluation</a:t>
            </a:r>
            <a:endParaRPr lang="en-US"/>
          </a:p>
          <a:p>
            <a:endParaRPr lang="en-US"/>
          </a:p>
        </p:txBody>
      </p:sp>
      <p:sp>
        <p:nvSpPr>
          <p:cNvPr id="6" name="Date Placeholder 5">
            <a:extLst>
              <a:ext uri="{FF2B5EF4-FFF2-40B4-BE49-F238E27FC236}">
                <a16:creationId xmlns:a16="http://schemas.microsoft.com/office/drawing/2014/main" id="{E190EF03-D602-6713-F0B8-6FDE1A152068}"/>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7" name="Slide Number Placeholder 6">
            <a:extLst>
              <a:ext uri="{FF2B5EF4-FFF2-40B4-BE49-F238E27FC236}">
                <a16:creationId xmlns:a16="http://schemas.microsoft.com/office/drawing/2014/main" id="{4115C5B7-0DE7-034A-7512-A9C96D6A82BB}"/>
              </a:ext>
            </a:extLst>
          </p:cNvPr>
          <p:cNvSpPr>
            <a:spLocks noGrp="1"/>
          </p:cNvSpPr>
          <p:nvPr>
            <p:ph type="sldNum" sz="quarter" idx="4"/>
          </p:nvPr>
        </p:nvSpPr>
        <p:spPr/>
        <p:txBody>
          <a:bodyPr/>
          <a:lstStyle/>
          <a:p>
            <a:fld id="{8A7A6979-0714-4377-B894-6BE4C2D6E202}" type="slidenum">
              <a:rPr lang="en-US" smtClean="0"/>
              <a:pPr/>
              <a:t>46</a:t>
            </a:fld>
            <a:endParaRPr lang="en-US"/>
          </a:p>
        </p:txBody>
      </p:sp>
      <p:sp>
        <p:nvSpPr>
          <p:cNvPr id="11" name="TextBox 10">
            <a:extLst>
              <a:ext uri="{FF2B5EF4-FFF2-40B4-BE49-F238E27FC236}">
                <a16:creationId xmlns:a16="http://schemas.microsoft.com/office/drawing/2014/main" id="{FC327D59-4DBF-A424-3840-38534FD96458}"/>
              </a:ext>
            </a:extLst>
          </p:cNvPr>
          <p:cNvSpPr txBox="1"/>
          <p:nvPr/>
        </p:nvSpPr>
        <p:spPr>
          <a:xfrm>
            <a:off x="2271122" y="6023685"/>
            <a:ext cx="5386977" cy="338554"/>
          </a:xfrm>
          <a:prstGeom prst="rect">
            <a:avLst/>
          </a:prstGeom>
          <a:noFill/>
        </p:spPr>
        <p:txBody>
          <a:bodyPr wrap="square" lIns="91440" tIns="45720" rIns="91440" bIns="45720" anchor="t">
            <a:spAutoFit/>
          </a:bodyPr>
          <a:lstStyle/>
          <a:p>
            <a:r>
              <a:rPr lang="en-IN" sz="800"/>
              <a:t>Source: </a:t>
            </a:r>
            <a:r>
              <a:rPr lang="en-IN" sz="800">
                <a:ea typeface="+mn-lt"/>
                <a:cs typeface="+mn-lt"/>
                <a:hlinkClick r:id="rId3"/>
              </a:rPr>
              <a:t>https://www.vldb.org/pvldb/vol6/p1080-barber.pdf</a:t>
            </a:r>
            <a:endParaRPr lang="en-IN">
              <a:ea typeface="+mn-lt"/>
              <a:cs typeface="+mn-lt"/>
            </a:endParaRPr>
          </a:p>
          <a:p>
            <a:endParaRPr lang="en-IN" sz="800"/>
          </a:p>
        </p:txBody>
      </p:sp>
      <p:sp>
        <p:nvSpPr>
          <p:cNvPr id="10" name="Subtitle 6">
            <a:extLst>
              <a:ext uri="{FF2B5EF4-FFF2-40B4-BE49-F238E27FC236}">
                <a16:creationId xmlns:a16="http://schemas.microsoft.com/office/drawing/2014/main" id="{24F04AFA-E2A8-5C76-D1AE-93960E8C78F5}"/>
              </a:ext>
            </a:extLst>
          </p:cNvPr>
          <p:cNvSpPr>
            <a:spLocks noGrp="1"/>
          </p:cNvSpPr>
          <p:nvPr>
            <p:ph type="subTitle" idx="1"/>
          </p:nvPr>
        </p:nvSpPr>
        <p:spPr>
          <a:xfrm>
            <a:off x="325799" y="1339672"/>
            <a:ext cx="5466371" cy="338554"/>
          </a:xfrm>
        </p:spPr>
        <p:txBody>
          <a:bodyPr/>
          <a:lstStyle/>
          <a:p>
            <a:r>
              <a:rPr lang="en-US">
                <a:latin typeface="Acumin Pro SemiCondensed"/>
              </a:rPr>
              <a:t>Leaf Predicate Evaluator (LEAF)</a:t>
            </a:r>
            <a:endParaRPr lang="en-US"/>
          </a:p>
        </p:txBody>
      </p:sp>
      <p:pic>
        <p:nvPicPr>
          <p:cNvPr id="3" name="Picture 4" descr="Diagram&#10;&#10;Description automatically generated">
            <a:extLst>
              <a:ext uri="{FF2B5EF4-FFF2-40B4-BE49-F238E27FC236}">
                <a16:creationId xmlns:a16="http://schemas.microsoft.com/office/drawing/2014/main" id="{1C78FE1D-CE2E-E423-8DAB-AD2780DE1638}"/>
              </a:ext>
            </a:extLst>
          </p:cNvPr>
          <p:cNvPicPr>
            <a:picLocks noChangeAspect="1"/>
          </p:cNvPicPr>
          <p:nvPr/>
        </p:nvPicPr>
        <p:blipFill>
          <a:blip r:embed="rId4"/>
          <a:stretch>
            <a:fillRect/>
          </a:stretch>
        </p:blipFill>
        <p:spPr>
          <a:xfrm>
            <a:off x="328246" y="2285731"/>
            <a:ext cx="6975230" cy="2415491"/>
          </a:xfrm>
          <a:prstGeom prst="rect">
            <a:avLst/>
          </a:prstGeom>
        </p:spPr>
      </p:pic>
    </p:spTree>
    <p:extLst>
      <p:ext uri="{BB962C8B-B14F-4D97-AF65-F5344CB8AC3E}">
        <p14:creationId xmlns:p14="http://schemas.microsoft.com/office/powerpoint/2010/main" val="42046716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C5F2-F9DF-556C-BB77-795995375E4C}"/>
              </a:ext>
            </a:extLst>
          </p:cNvPr>
          <p:cNvSpPr>
            <a:spLocks noGrp="1"/>
          </p:cNvSpPr>
          <p:nvPr>
            <p:ph type="ctrTitle"/>
          </p:nvPr>
        </p:nvSpPr>
        <p:spPr>
          <a:xfrm>
            <a:off x="327336" y="414796"/>
            <a:ext cx="6925732" cy="997196"/>
          </a:xfrm>
        </p:spPr>
        <p:txBody>
          <a:bodyPr/>
          <a:lstStyle/>
          <a:p>
            <a:r>
              <a:rPr lang="en-US">
                <a:latin typeface="Acumin Pro ExtraCondensed"/>
              </a:rPr>
              <a:t>Scans and Predicate Evaluation</a:t>
            </a:r>
            <a:endParaRPr lang="en-US"/>
          </a:p>
          <a:p>
            <a:endParaRPr lang="en-US"/>
          </a:p>
        </p:txBody>
      </p:sp>
      <p:sp>
        <p:nvSpPr>
          <p:cNvPr id="6" name="Date Placeholder 5">
            <a:extLst>
              <a:ext uri="{FF2B5EF4-FFF2-40B4-BE49-F238E27FC236}">
                <a16:creationId xmlns:a16="http://schemas.microsoft.com/office/drawing/2014/main" id="{E190EF03-D602-6713-F0B8-6FDE1A152068}"/>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7" name="Slide Number Placeholder 6">
            <a:extLst>
              <a:ext uri="{FF2B5EF4-FFF2-40B4-BE49-F238E27FC236}">
                <a16:creationId xmlns:a16="http://schemas.microsoft.com/office/drawing/2014/main" id="{4115C5B7-0DE7-034A-7512-A9C96D6A82BB}"/>
              </a:ext>
            </a:extLst>
          </p:cNvPr>
          <p:cNvSpPr>
            <a:spLocks noGrp="1"/>
          </p:cNvSpPr>
          <p:nvPr>
            <p:ph type="sldNum" sz="quarter" idx="4"/>
          </p:nvPr>
        </p:nvSpPr>
        <p:spPr/>
        <p:txBody>
          <a:bodyPr/>
          <a:lstStyle/>
          <a:p>
            <a:fld id="{8A7A6979-0714-4377-B894-6BE4C2D6E202}" type="slidenum">
              <a:rPr lang="en-US" smtClean="0"/>
              <a:pPr/>
              <a:t>47</a:t>
            </a:fld>
            <a:endParaRPr lang="en-US"/>
          </a:p>
        </p:txBody>
      </p:sp>
      <p:sp>
        <p:nvSpPr>
          <p:cNvPr id="11" name="TextBox 10">
            <a:extLst>
              <a:ext uri="{FF2B5EF4-FFF2-40B4-BE49-F238E27FC236}">
                <a16:creationId xmlns:a16="http://schemas.microsoft.com/office/drawing/2014/main" id="{FC327D59-4DBF-A424-3840-38534FD96458}"/>
              </a:ext>
            </a:extLst>
          </p:cNvPr>
          <p:cNvSpPr txBox="1"/>
          <p:nvPr/>
        </p:nvSpPr>
        <p:spPr>
          <a:xfrm>
            <a:off x="2271122" y="6023685"/>
            <a:ext cx="5386977" cy="338554"/>
          </a:xfrm>
          <a:prstGeom prst="rect">
            <a:avLst/>
          </a:prstGeom>
          <a:noFill/>
        </p:spPr>
        <p:txBody>
          <a:bodyPr wrap="square" lIns="91440" tIns="45720" rIns="91440" bIns="45720" anchor="t">
            <a:spAutoFit/>
          </a:bodyPr>
          <a:lstStyle/>
          <a:p>
            <a:r>
              <a:rPr lang="en-IN" sz="800"/>
              <a:t>Source: </a:t>
            </a:r>
            <a:r>
              <a:rPr lang="en-IN" sz="800">
                <a:ea typeface="+mn-lt"/>
                <a:cs typeface="+mn-lt"/>
                <a:hlinkClick r:id="rId3"/>
              </a:rPr>
              <a:t>https://www.vldb.org/pvldb/vol6/p1080-barber.pdf</a:t>
            </a:r>
            <a:endParaRPr lang="en-IN">
              <a:ea typeface="+mn-lt"/>
              <a:cs typeface="+mn-lt"/>
            </a:endParaRPr>
          </a:p>
          <a:p>
            <a:endParaRPr lang="en-IN" sz="800"/>
          </a:p>
        </p:txBody>
      </p:sp>
      <p:sp>
        <p:nvSpPr>
          <p:cNvPr id="10" name="Subtitle 6">
            <a:extLst>
              <a:ext uri="{FF2B5EF4-FFF2-40B4-BE49-F238E27FC236}">
                <a16:creationId xmlns:a16="http://schemas.microsoft.com/office/drawing/2014/main" id="{24F04AFA-E2A8-5C76-D1AE-93960E8C78F5}"/>
              </a:ext>
            </a:extLst>
          </p:cNvPr>
          <p:cNvSpPr>
            <a:spLocks noGrp="1"/>
          </p:cNvSpPr>
          <p:nvPr>
            <p:ph type="subTitle" idx="1"/>
          </p:nvPr>
        </p:nvSpPr>
        <p:spPr>
          <a:xfrm>
            <a:off x="325799" y="1339672"/>
            <a:ext cx="5466371" cy="338554"/>
          </a:xfrm>
        </p:spPr>
        <p:txBody>
          <a:bodyPr/>
          <a:lstStyle/>
          <a:p>
            <a:r>
              <a:rPr lang="en-US">
                <a:latin typeface="Acumin Pro SemiCondensed"/>
              </a:rPr>
              <a:t>Leaf Predicate Evaluator (LEAF)</a:t>
            </a:r>
            <a:endParaRPr lang="en-US"/>
          </a:p>
        </p:txBody>
      </p:sp>
      <p:pic>
        <p:nvPicPr>
          <p:cNvPr id="4" name="Picture 4" descr="Diagram&#10;&#10;Description automatically generated">
            <a:extLst>
              <a:ext uri="{FF2B5EF4-FFF2-40B4-BE49-F238E27FC236}">
                <a16:creationId xmlns:a16="http://schemas.microsoft.com/office/drawing/2014/main" id="{DB30E7E3-E831-6EF7-6871-C9D0830B9F63}"/>
              </a:ext>
            </a:extLst>
          </p:cNvPr>
          <p:cNvPicPr>
            <a:picLocks noChangeAspect="1"/>
          </p:cNvPicPr>
          <p:nvPr/>
        </p:nvPicPr>
        <p:blipFill>
          <a:blip r:embed="rId4"/>
          <a:stretch>
            <a:fillRect/>
          </a:stretch>
        </p:blipFill>
        <p:spPr>
          <a:xfrm>
            <a:off x="328246" y="2439666"/>
            <a:ext cx="8745415" cy="2201405"/>
          </a:xfrm>
          <a:prstGeom prst="rect">
            <a:avLst/>
          </a:prstGeom>
        </p:spPr>
      </p:pic>
    </p:spTree>
    <p:extLst>
      <p:ext uri="{BB962C8B-B14F-4D97-AF65-F5344CB8AC3E}">
        <p14:creationId xmlns:p14="http://schemas.microsoft.com/office/powerpoint/2010/main" val="26603617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C5F2-F9DF-556C-BB77-795995375E4C}"/>
              </a:ext>
            </a:extLst>
          </p:cNvPr>
          <p:cNvSpPr>
            <a:spLocks noGrp="1"/>
          </p:cNvSpPr>
          <p:nvPr>
            <p:ph type="ctrTitle"/>
          </p:nvPr>
        </p:nvSpPr>
        <p:spPr>
          <a:xfrm>
            <a:off x="327336" y="414796"/>
            <a:ext cx="6925732" cy="997196"/>
          </a:xfrm>
        </p:spPr>
        <p:txBody>
          <a:bodyPr/>
          <a:lstStyle/>
          <a:p>
            <a:r>
              <a:rPr lang="en-US">
                <a:latin typeface="Acumin Pro ExtraCondensed"/>
              </a:rPr>
              <a:t>Scans and Predicate Evaluation</a:t>
            </a:r>
            <a:endParaRPr lang="en-US"/>
          </a:p>
          <a:p>
            <a:endParaRPr lang="en-US"/>
          </a:p>
        </p:txBody>
      </p:sp>
      <p:sp>
        <p:nvSpPr>
          <p:cNvPr id="6" name="Date Placeholder 5">
            <a:extLst>
              <a:ext uri="{FF2B5EF4-FFF2-40B4-BE49-F238E27FC236}">
                <a16:creationId xmlns:a16="http://schemas.microsoft.com/office/drawing/2014/main" id="{E190EF03-D602-6713-F0B8-6FDE1A152068}"/>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7" name="Slide Number Placeholder 6">
            <a:extLst>
              <a:ext uri="{FF2B5EF4-FFF2-40B4-BE49-F238E27FC236}">
                <a16:creationId xmlns:a16="http://schemas.microsoft.com/office/drawing/2014/main" id="{4115C5B7-0DE7-034A-7512-A9C96D6A82BB}"/>
              </a:ext>
            </a:extLst>
          </p:cNvPr>
          <p:cNvSpPr>
            <a:spLocks noGrp="1"/>
          </p:cNvSpPr>
          <p:nvPr>
            <p:ph type="sldNum" sz="quarter" idx="4"/>
          </p:nvPr>
        </p:nvSpPr>
        <p:spPr/>
        <p:txBody>
          <a:bodyPr/>
          <a:lstStyle/>
          <a:p>
            <a:fld id="{8A7A6979-0714-4377-B894-6BE4C2D6E202}" type="slidenum">
              <a:rPr lang="en-US" smtClean="0"/>
              <a:pPr/>
              <a:t>48</a:t>
            </a:fld>
            <a:endParaRPr lang="en-US"/>
          </a:p>
        </p:txBody>
      </p:sp>
      <p:sp>
        <p:nvSpPr>
          <p:cNvPr id="11" name="TextBox 10">
            <a:extLst>
              <a:ext uri="{FF2B5EF4-FFF2-40B4-BE49-F238E27FC236}">
                <a16:creationId xmlns:a16="http://schemas.microsoft.com/office/drawing/2014/main" id="{FC327D59-4DBF-A424-3840-38534FD96458}"/>
              </a:ext>
            </a:extLst>
          </p:cNvPr>
          <p:cNvSpPr txBox="1"/>
          <p:nvPr/>
        </p:nvSpPr>
        <p:spPr>
          <a:xfrm>
            <a:off x="2271122" y="6023685"/>
            <a:ext cx="5386977" cy="338554"/>
          </a:xfrm>
          <a:prstGeom prst="rect">
            <a:avLst/>
          </a:prstGeom>
          <a:noFill/>
        </p:spPr>
        <p:txBody>
          <a:bodyPr wrap="square" lIns="91440" tIns="45720" rIns="91440" bIns="45720" anchor="t">
            <a:spAutoFit/>
          </a:bodyPr>
          <a:lstStyle/>
          <a:p>
            <a:r>
              <a:rPr lang="en-IN" sz="800"/>
              <a:t>Source: </a:t>
            </a:r>
            <a:r>
              <a:rPr lang="en-IN" sz="800">
                <a:ea typeface="+mn-lt"/>
                <a:cs typeface="+mn-lt"/>
                <a:hlinkClick r:id="rId3"/>
              </a:rPr>
              <a:t>https://www.vldb.org/pvldb/vol6/p1080-barber.pdf</a:t>
            </a:r>
            <a:endParaRPr lang="en-IN">
              <a:ea typeface="+mn-lt"/>
              <a:cs typeface="+mn-lt"/>
            </a:endParaRPr>
          </a:p>
          <a:p>
            <a:endParaRPr lang="en-IN" sz="800"/>
          </a:p>
        </p:txBody>
      </p:sp>
      <p:sp>
        <p:nvSpPr>
          <p:cNvPr id="10" name="Subtitle 6">
            <a:extLst>
              <a:ext uri="{FF2B5EF4-FFF2-40B4-BE49-F238E27FC236}">
                <a16:creationId xmlns:a16="http://schemas.microsoft.com/office/drawing/2014/main" id="{24F04AFA-E2A8-5C76-D1AE-93960E8C78F5}"/>
              </a:ext>
            </a:extLst>
          </p:cNvPr>
          <p:cNvSpPr>
            <a:spLocks noGrp="1"/>
          </p:cNvSpPr>
          <p:nvPr>
            <p:ph type="subTitle" idx="1"/>
          </p:nvPr>
        </p:nvSpPr>
        <p:spPr>
          <a:xfrm>
            <a:off x="325799" y="1339672"/>
            <a:ext cx="5466371" cy="338554"/>
          </a:xfrm>
        </p:spPr>
        <p:txBody>
          <a:bodyPr/>
          <a:lstStyle/>
          <a:p>
            <a:r>
              <a:rPr lang="en-US">
                <a:latin typeface="Acumin Pro SemiCondensed"/>
              </a:rPr>
              <a:t>Load Column Evaluator (LCOL)</a:t>
            </a:r>
            <a:endParaRPr lang="en-US"/>
          </a:p>
        </p:txBody>
      </p:sp>
      <p:sp>
        <p:nvSpPr>
          <p:cNvPr id="5" name="Subtitle 6">
            <a:extLst>
              <a:ext uri="{FF2B5EF4-FFF2-40B4-BE49-F238E27FC236}">
                <a16:creationId xmlns:a16="http://schemas.microsoft.com/office/drawing/2014/main" id="{DD4133BA-9621-46BF-7343-75B19C9CAF28}"/>
              </a:ext>
            </a:extLst>
          </p:cNvPr>
          <p:cNvSpPr txBox="1">
            <a:spLocks/>
          </p:cNvSpPr>
          <p:nvPr/>
        </p:nvSpPr>
        <p:spPr>
          <a:xfrm>
            <a:off x="329304" y="2203166"/>
            <a:ext cx="6336044" cy="161582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marL="342900" indent="-342900">
              <a:buFont typeface="Arial" panose="020B0604020202020204" pitchFamily="34" charset="0"/>
              <a:buChar char="•"/>
            </a:pPr>
            <a:r>
              <a:rPr lang="en-US" sz="2000">
                <a:latin typeface="Acumin Pro SemiCondensed"/>
              </a:rPr>
              <a:t>Data Access Operator</a:t>
            </a:r>
            <a:endParaRPr lang="en-US" sz="2000"/>
          </a:p>
          <a:p>
            <a:pPr marL="342900" indent="-342900">
              <a:buFont typeface="Arial" panose="020B0604020202020204" pitchFamily="34" charset="0"/>
              <a:buChar char="•"/>
            </a:pPr>
            <a:r>
              <a:rPr lang="en-US" sz="2000">
                <a:latin typeface="Acumin Pro SemiCondensed"/>
              </a:rPr>
              <a:t>Output is Compacted</a:t>
            </a:r>
            <a:endParaRPr lang="en-US" sz="2000"/>
          </a:p>
          <a:p>
            <a:pPr marL="342900" indent="-342900">
              <a:buFont typeface="Arial" panose="020B0604020202020204" pitchFamily="34" charset="0"/>
              <a:buChar char="•"/>
            </a:pPr>
            <a:r>
              <a:rPr lang="en-US" sz="2000">
                <a:latin typeface="Acumin Pro SemiCondensed"/>
              </a:rPr>
              <a:t>Works on 1 region at a time</a:t>
            </a:r>
            <a:endParaRPr lang="en-US" sz="2000"/>
          </a:p>
          <a:p>
            <a:pPr marL="342900" indent="-342900">
              <a:buFont typeface="Arial" panose="020B0604020202020204" pitchFamily="34" charset="0"/>
              <a:buChar char="•"/>
            </a:pPr>
            <a:endParaRPr lang="en-US" sz="2000"/>
          </a:p>
        </p:txBody>
      </p:sp>
    </p:spTree>
    <p:extLst>
      <p:ext uri="{BB962C8B-B14F-4D97-AF65-F5344CB8AC3E}">
        <p14:creationId xmlns:p14="http://schemas.microsoft.com/office/powerpoint/2010/main" val="28999586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C5F2-F9DF-556C-BB77-795995375E4C}"/>
              </a:ext>
            </a:extLst>
          </p:cNvPr>
          <p:cNvSpPr>
            <a:spLocks noGrp="1"/>
          </p:cNvSpPr>
          <p:nvPr>
            <p:ph type="ctrTitle"/>
          </p:nvPr>
        </p:nvSpPr>
        <p:spPr>
          <a:xfrm>
            <a:off x="327336" y="414796"/>
            <a:ext cx="6925732" cy="997196"/>
          </a:xfrm>
        </p:spPr>
        <p:txBody>
          <a:bodyPr/>
          <a:lstStyle/>
          <a:p>
            <a:r>
              <a:rPr lang="en-US">
                <a:latin typeface="Acumin Pro ExtraCondensed"/>
              </a:rPr>
              <a:t>Scans and Predicate Evaluation</a:t>
            </a:r>
            <a:endParaRPr lang="en-US"/>
          </a:p>
          <a:p>
            <a:endParaRPr lang="en-US"/>
          </a:p>
        </p:txBody>
      </p:sp>
      <p:sp>
        <p:nvSpPr>
          <p:cNvPr id="6" name="Date Placeholder 5">
            <a:extLst>
              <a:ext uri="{FF2B5EF4-FFF2-40B4-BE49-F238E27FC236}">
                <a16:creationId xmlns:a16="http://schemas.microsoft.com/office/drawing/2014/main" id="{E190EF03-D602-6713-F0B8-6FDE1A152068}"/>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7" name="Slide Number Placeholder 6">
            <a:extLst>
              <a:ext uri="{FF2B5EF4-FFF2-40B4-BE49-F238E27FC236}">
                <a16:creationId xmlns:a16="http://schemas.microsoft.com/office/drawing/2014/main" id="{4115C5B7-0DE7-034A-7512-A9C96D6A82BB}"/>
              </a:ext>
            </a:extLst>
          </p:cNvPr>
          <p:cNvSpPr>
            <a:spLocks noGrp="1"/>
          </p:cNvSpPr>
          <p:nvPr>
            <p:ph type="sldNum" sz="quarter" idx="4"/>
          </p:nvPr>
        </p:nvSpPr>
        <p:spPr/>
        <p:txBody>
          <a:bodyPr/>
          <a:lstStyle/>
          <a:p>
            <a:fld id="{8A7A6979-0714-4377-B894-6BE4C2D6E202}" type="slidenum">
              <a:rPr lang="en-US" smtClean="0"/>
              <a:pPr/>
              <a:t>49</a:t>
            </a:fld>
            <a:endParaRPr lang="en-US"/>
          </a:p>
        </p:txBody>
      </p:sp>
      <p:sp>
        <p:nvSpPr>
          <p:cNvPr id="11" name="TextBox 10">
            <a:extLst>
              <a:ext uri="{FF2B5EF4-FFF2-40B4-BE49-F238E27FC236}">
                <a16:creationId xmlns:a16="http://schemas.microsoft.com/office/drawing/2014/main" id="{FC327D59-4DBF-A424-3840-38534FD96458}"/>
              </a:ext>
            </a:extLst>
          </p:cNvPr>
          <p:cNvSpPr txBox="1"/>
          <p:nvPr/>
        </p:nvSpPr>
        <p:spPr>
          <a:xfrm>
            <a:off x="2271122" y="6023685"/>
            <a:ext cx="5386977" cy="338554"/>
          </a:xfrm>
          <a:prstGeom prst="rect">
            <a:avLst/>
          </a:prstGeom>
          <a:noFill/>
        </p:spPr>
        <p:txBody>
          <a:bodyPr wrap="square" lIns="91440" tIns="45720" rIns="91440" bIns="45720" anchor="t">
            <a:spAutoFit/>
          </a:bodyPr>
          <a:lstStyle/>
          <a:p>
            <a:r>
              <a:rPr lang="en-IN" sz="800"/>
              <a:t>Source: </a:t>
            </a:r>
            <a:r>
              <a:rPr lang="en-IN" sz="800">
                <a:ea typeface="+mn-lt"/>
                <a:cs typeface="+mn-lt"/>
                <a:hlinkClick r:id="rId3"/>
              </a:rPr>
              <a:t>https://www.vldb.org/pvldb/vol6/p1080-barber.pdf</a:t>
            </a:r>
            <a:endParaRPr lang="en-IN">
              <a:ea typeface="+mn-lt"/>
              <a:cs typeface="+mn-lt"/>
            </a:endParaRPr>
          </a:p>
          <a:p>
            <a:endParaRPr lang="en-IN" sz="800"/>
          </a:p>
        </p:txBody>
      </p:sp>
      <p:sp>
        <p:nvSpPr>
          <p:cNvPr id="10" name="Subtitle 6">
            <a:extLst>
              <a:ext uri="{FF2B5EF4-FFF2-40B4-BE49-F238E27FC236}">
                <a16:creationId xmlns:a16="http://schemas.microsoft.com/office/drawing/2014/main" id="{24F04AFA-E2A8-5C76-D1AE-93960E8C78F5}"/>
              </a:ext>
            </a:extLst>
          </p:cNvPr>
          <p:cNvSpPr>
            <a:spLocks noGrp="1"/>
          </p:cNvSpPr>
          <p:nvPr>
            <p:ph type="subTitle" idx="1"/>
          </p:nvPr>
        </p:nvSpPr>
        <p:spPr>
          <a:xfrm>
            <a:off x="325799" y="1339672"/>
            <a:ext cx="5466371" cy="338554"/>
          </a:xfrm>
        </p:spPr>
        <p:txBody>
          <a:bodyPr/>
          <a:lstStyle/>
          <a:p>
            <a:r>
              <a:rPr lang="en-US">
                <a:latin typeface="Acumin Pro SemiCondensed"/>
              </a:rPr>
              <a:t>Load Column Evaluator (LCOL)</a:t>
            </a:r>
            <a:endParaRPr lang="en-US"/>
          </a:p>
        </p:txBody>
      </p:sp>
      <p:pic>
        <p:nvPicPr>
          <p:cNvPr id="3" name="Picture 3" descr="Diagram, text&#10;&#10;Description automatically generated">
            <a:extLst>
              <a:ext uri="{FF2B5EF4-FFF2-40B4-BE49-F238E27FC236}">
                <a16:creationId xmlns:a16="http://schemas.microsoft.com/office/drawing/2014/main" id="{E813BCDF-E93B-91C0-C47A-381AAC568D2E}"/>
              </a:ext>
            </a:extLst>
          </p:cNvPr>
          <p:cNvPicPr>
            <a:picLocks noChangeAspect="1"/>
          </p:cNvPicPr>
          <p:nvPr/>
        </p:nvPicPr>
        <p:blipFill>
          <a:blip r:embed="rId4"/>
          <a:stretch>
            <a:fillRect/>
          </a:stretch>
        </p:blipFill>
        <p:spPr>
          <a:xfrm>
            <a:off x="280780" y="2160498"/>
            <a:ext cx="7103993" cy="2387916"/>
          </a:xfrm>
          <a:prstGeom prst="rect">
            <a:avLst/>
          </a:prstGeom>
        </p:spPr>
      </p:pic>
      <p:sp>
        <p:nvSpPr>
          <p:cNvPr id="4" name="TextBox 3">
            <a:extLst>
              <a:ext uri="{FF2B5EF4-FFF2-40B4-BE49-F238E27FC236}">
                <a16:creationId xmlns:a16="http://schemas.microsoft.com/office/drawing/2014/main" id="{056EF227-C152-2551-0D61-C396987CE13F}"/>
              </a:ext>
            </a:extLst>
          </p:cNvPr>
          <p:cNvSpPr txBox="1"/>
          <p:nvPr/>
        </p:nvSpPr>
        <p:spPr>
          <a:xfrm>
            <a:off x="397565" y="1838739"/>
            <a:ext cx="12896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0 1 0 1 0 1</a:t>
            </a:r>
            <a:endParaRPr lang="en-GB"/>
          </a:p>
        </p:txBody>
      </p:sp>
      <p:sp>
        <p:nvSpPr>
          <p:cNvPr id="5" name="TextBox 4">
            <a:extLst>
              <a:ext uri="{FF2B5EF4-FFF2-40B4-BE49-F238E27FC236}">
                <a16:creationId xmlns:a16="http://schemas.microsoft.com/office/drawing/2014/main" id="{92E686D7-B96A-EB2F-6F80-506A961BCEA1}"/>
              </a:ext>
            </a:extLst>
          </p:cNvPr>
          <p:cNvSpPr txBox="1"/>
          <p:nvPr/>
        </p:nvSpPr>
        <p:spPr>
          <a:xfrm>
            <a:off x="472108" y="4224129"/>
            <a:ext cx="12896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1 0 0 1 1 1</a:t>
            </a:r>
            <a:endParaRPr lang="en-GB"/>
          </a:p>
        </p:txBody>
      </p:sp>
      <p:sp>
        <p:nvSpPr>
          <p:cNvPr id="8" name="TextBox 7">
            <a:extLst>
              <a:ext uri="{FF2B5EF4-FFF2-40B4-BE49-F238E27FC236}">
                <a16:creationId xmlns:a16="http://schemas.microsoft.com/office/drawing/2014/main" id="{8F879749-6336-A23D-C769-C9977E64BEAA}"/>
              </a:ext>
            </a:extLst>
          </p:cNvPr>
          <p:cNvSpPr txBox="1"/>
          <p:nvPr/>
        </p:nvSpPr>
        <p:spPr>
          <a:xfrm>
            <a:off x="2683563" y="2323269"/>
            <a:ext cx="12896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t2, t3</a:t>
            </a:r>
            <a:endParaRPr lang="en-GB"/>
          </a:p>
        </p:txBody>
      </p:sp>
      <p:sp>
        <p:nvSpPr>
          <p:cNvPr id="9" name="TextBox 8">
            <a:extLst>
              <a:ext uri="{FF2B5EF4-FFF2-40B4-BE49-F238E27FC236}">
                <a16:creationId xmlns:a16="http://schemas.microsoft.com/office/drawing/2014/main" id="{2E89D8F6-2261-58B2-BE8B-DB98491C498F}"/>
              </a:ext>
            </a:extLst>
          </p:cNvPr>
          <p:cNvSpPr txBox="1"/>
          <p:nvPr/>
        </p:nvSpPr>
        <p:spPr>
          <a:xfrm>
            <a:off x="2683564" y="4410487"/>
            <a:ext cx="12896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t1, t3</a:t>
            </a:r>
            <a:endParaRPr lang="en-US"/>
          </a:p>
        </p:txBody>
      </p:sp>
    </p:spTree>
    <p:extLst>
      <p:ext uri="{BB962C8B-B14F-4D97-AF65-F5344CB8AC3E}">
        <p14:creationId xmlns:p14="http://schemas.microsoft.com/office/powerpoint/2010/main" val="3138288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B1F4408-0323-E8E2-5626-74B3565BBA67}"/>
              </a:ext>
            </a:extLst>
          </p:cNvPr>
          <p:cNvSpPr>
            <a:spLocks noGrp="1"/>
          </p:cNvSpPr>
          <p:nvPr>
            <p:ph type="ctrTitle"/>
          </p:nvPr>
        </p:nvSpPr>
        <p:spPr>
          <a:xfrm>
            <a:off x="128673" y="310280"/>
            <a:ext cx="6925732" cy="498598"/>
          </a:xfrm>
        </p:spPr>
        <p:txBody>
          <a:bodyPr/>
          <a:lstStyle/>
          <a:p>
            <a:r>
              <a:rPr lang="en-US">
                <a:latin typeface="Acumin Pro ExtraCondensed"/>
              </a:rPr>
              <a:t>Trading System</a:t>
            </a:r>
            <a:endParaRPr lang="en-US"/>
          </a:p>
        </p:txBody>
      </p:sp>
      <p:sp>
        <p:nvSpPr>
          <p:cNvPr id="5" name="Date Placeholder 4">
            <a:extLst>
              <a:ext uri="{FF2B5EF4-FFF2-40B4-BE49-F238E27FC236}">
                <a16:creationId xmlns:a16="http://schemas.microsoft.com/office/drawing/2014/main" id="{35990814-C4C4-1549-0208-2B1EBD8FC23C}"/>
              </a:ext>
            </a:extLst>
          </p:cNvPr>
          <p:cNvSpPr>
            <a:spLocks noGrp="1"/>
          </p:cNvSpPr>
          <p:nvPr>
            <p:ph type="dt" sz="half" idx="2"/>
          </p:nvPr>
        </p:nvSpPr>
        <p:spPr/>
        <p:txBody>
          <a:bodyPr/>
          <a:lstStyle/>
          <a:p>
            <a:fld id="{049DC8E1-D369-0F48-9062-BB068AFD07CE}" type="datetime1">
              <a:rPr lang="en-US" smtClean="0"/>
              <a:pPr/>
              <a:t>4/19/2023</a:t>
            </a:fld>
            <a:endParaRPr lang="en-US"/>
          </a:p>
        </p:txBody>
      </p:sp>
      <p:sp>
        <p:nvSpPr>
          <p:cNvPr id="6" name="Slide Number Placeholder 5">
            <a:extLst>
              <a:ext uri="{FF2B5EF4-FFF2-40B4-BE49-F238E27FC236}">
                <a16:creationId xmlns:a16="http://schemas.microsoft.com/office/drawing/2014/main" id="{436EE1D6-2478-FF2F-7122-AC75D6E50625}"/>
              </a:ext>
            </a:extLst>
          </p:cNvPr>
          <p:cNvSpPr>
            <a:spLocks noGrp="1"/>
          </p:cNvSpPr>
          <p:nvPr>
            <p:ph type="sldNum" sz="quarter" idx="4"/>
          </p:nvPr>
        </p:nvSpPr>
        <p:spPr/>
        <p:txBody>
          <a:bodyPr/>
          <a:lstStyle/>
          <a:p>
            <a:fld id="{8A7A6979-0714-4377-B894-6BE4C2D6E202}" type="slidenum">
              <a:rPr lang="en-US" smtClean="0"/>
              <a:pPr/>
              <a:t>5</a:t>
            </a:fld>
            <a:endParaRPr lang="en-US"/>
          </a:p>
        </p:txBody>
      </p:sp>
      <p:pic>
        <p:nvPicPr>
          <p:cNvPr id="4" name="Picture 9" descr="Diagram&#10;&#10;Description automatically generated">
            <a:extLst>
              <a:ext uri="{FF2B5EF4-FFF2-40B4-BE49-F238E27FC236}">
                <a16:creationId xmlns:a16="http://schemas.microsoft.com/office/drawing/2014/main" id="{335D71C7-FDB4-D3E0-ABD1-E493C2B6EEB6}"/>
              </a:ext>
            </a:extLst>
          </p:cNvPr>
          <p:cNvPicPr>
            <a:picLocks noChangeAspect="1"/>
          </p:cNvPicPr>
          <p:nvPr/>
        </p:nvPicPr>
        <p:blipFill>
          <a:blip r:embed="rId2"/>
          <a:stretch>
            <a:fillRect/>
          </a:stretch>
        </p:blipFill>
        <p:spPr>
          <a:xfrm>
            <a:off x="419100" y="1574360"/>
            <a:ext cx="8096250" cy="4099805"/>
          </a:xfrm>
          <a:prstGeom prst="rect">
            <a:avLst/>
          </a:prstGeom>
        </p:spPr>
      </p:pic>
    </p:spTree>
    <p:extLst>
      <p:ext uri="{BB962C8B-B14F-4D97-AF65-F5344CB8AC3E}">
        <p14:creationId xmlns:p14="http://schemas.microsoft.com/office/powerpoint/2010/main" val="471738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C5F2-F9DF-556C-BB77-795995375E4C}"/>
              </a:ext>
            </a:extLst>
          </p:cNvPr>
          <p:cNvSpPr>
            <a:spLocks noGrp="1"/>
          </p:cNvSpPr>
          <p:nvPr>
            <p:ph type="ctrTitle"/>
          </p:nvPr>
        </p:nvSpPr>
        <p:spPr>
          <a:xfrm>
            <a:off x="327336" y="414796"/>
            <a:ext cx="6925732" cy="997196"/>
          </a:xfrm>
        </p:spPr>
        <p:txBody>
          <a:bodyPr/>
          <a:lstStyle/>
          <a:p>
            <a:r>
              <a:rPr lang="en-US">
                <a:latin typeface="Acumin Pro ExtraCondensed"/>
              </a:rPr>
              <a:t>Performance Improvements</a:t>
            </a:r>
            <a:endParaRPr lang="en-US"/>
          </a:p>
          <a:p>
            <a:endParaRPr lang="en-US"/>
          </a:p>
        </p:txBody>
      </p:sp>
      <p:sp>
        <p:nvSpPr>
          <p:cNvPr id="6" name="Date Placeholder 5">
            <a:extLst>
              <a:ext uri="{FF2B5EF4-FFF2-40B4-BE49-F238E27FC236}">
                <a16:creationId xmlns:a16="http://schemas.microsoft.com/office/drawing/2014/main" id="{E190EF03-D602-6713-F0B8-6FDE1A152068}"/>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7" name="Slide Number Placeholder 6">
            <a:extLst>
              <a:ext uri="{FF2B5EF4-FFF2-40B4-BE49-F238E27FC236}">
                <a16:creationId xmlns:a16="http://schemas.microsoft.com/office/drawing/2014/main" id="{4115C5B7-0DE7-034A-7512-A9C96D6A82BB}"/>
              </a:ext>
            </a:extLst>
          </p:cNvPr>
          <p:cNvSpPr>
            <a:spLocks noGrp="1"/>
          </p:cNvSpPr>
          <p:nvPr>
            <p:ph type="sldNum" sz="quarter" idx="4"/>
          </p:nvPr>
        </p:nvSpPr>
        <p:spPr/>
        <p:txBody>
          <a:bodyPr/>
          <a:lstStyle/>
          <a:p>
            <a:fld id="{8A7A6979-0714-4377-B894-6BE4C2D6E202}" type="slidenum">
              <a:rPr lang="en-US" smtClean="0"/>
              <a:pPr/>
              <a:t>50</a:t>
            </a:fld>
            <a:endParaRPr lang="en-US"/>
          </a:p>
        </p:txBody>
      </p:sp>
      <p:sp>
        <p:nvSpPr>
          <p:cNvPr id="11" name="TextBox 10">
            <a:extLst>
              <a:ext uri="{FF2B5EF4-FFF2-40B4-BE49-F238E27FC236}">
                <a16:creationId xmlns:a16="http://schemas.microsoft.com/office/drawing/2014/main" id="{FC327D59-4DBF-A424-3840-38534FD96458}"/>
              </a:ext>
            </a:extLst>
          </p:cNvPr>
          <p:cNvSpPr txBox="1"/>
          <p:nvPr/>
        </p:nvSpPr>
        <p:spPr>
          <a:xfrm>
            <a:off x="2271122" y="6023685"/>
            <a:ext cx="5386977" cy="338554"/>
          </a:xfrm>
          <a:prstGeom prst="rect">
            <a:avLst/>
          </a:prstGeom>
          <a:noFill/>
        </p:spPr>
        <p:txBody>
          <a:bodyPr wrap="square" lIns="91440" tIns="45720" rIns="91440" bIns="45720" anchor="t">
            <a:spAutoFit/>
          </a:bodyPr>
          <a:lstStyle/>
          <a:p>
            <a:r>
              <a:rPr lang="en-IN" sz="800"/>
              <a:t>Source: </a:t>
            </a:r>
            <a:r>
              <a:rPr lang="en-IN" sz="800">
                <a:ea typeface="+mn-lt"/>
                <a:cs typeface="+mn-lt"/>
                <a:hlinkClick r:id="rId3"/>
              </a:rPr>
              <a:t>https://www.vldb.org/pvldb/vol6/p1080-barber.pdf</a:t>
            </a:r>
            <a:endParaRPr lang="en-IN">
              <a:ea typeface="+mn-lt"/>
              <a:cs typeface="+mn-lt"/>
            </a:endParaRPr>
          </a:p>
          <a:p>
            <a:endParaRPr lang="en-IN" sz="800"/>
          </a:p>
        </p:txBody>
      </p:sp>
      <p:pic>
        <p:nvPicPr>
          <p:cNvPr id="12" name="Picture 12" descr="Table&#10;&#10;Description automatically generated">
            <a:extLst>
              <a:ext uri="{FF2B5EF4-FFF2-40B4-BE49-F238E27FC236}">
                <a16:creationId xmlns:a16="http://schemas.microsoft.com/office/drawing/2014/main" id="{E8D01418-7825-9825-1073-C979E7F411F9}"/>
              </a:ext>
            </a:extLst>
          </p:cNvPr>
          <p:cNvPicPr>
            <a:picLocks noChangeAspect="1"/>
          </p:cNvPicPr>
          <p:nvPr/>
        </p:nvPicPr>
        <p:blipFill>
          <a:blip r:embed="rId4"/>
          <a:stretch>
            <a:fillRect/>
          </a:stretch>
        </p:blipFill>
        <p:spPr>
          <a:xfrm>
            <a:off x="106846" y="2152091"/>
            <a:ext cx="6843091" cy="2541395"/>
          </a:xfrm>
          <a:prstGeom prst="rect">
            <a:avLst/>
          </a:prstGeom>
        </p:spPr>
      </p:pic>
    </p:spTree>
    <p:extLst>
      <p:ext uri="{BB962C8B-B14F-4D97-AF65-F5344CB8AC3E}">
        <p14:creationId xmlns:p14="http://schemas.microsoft.com/office/powerpoint/2010/main" val="19560981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C5F2-F9DF-556C-BB77-795995375E4C}"/>
              </a:ext>
            </a:extLst>
          </p:cNvPr>
          <p:cNvSpPr>
            <a:spLocks noGrp="1"/>
          </p:cNvSpPr>
          <p:nvPr>
            <p:ph type="ctrTitle"/>
          </p:nvPr>
        </p:nvSpPr>
        <p:spPr>
          <a:xfrm>
            <a:off x="327336" y="414796"/>
            <a:ext cx="6925732" cy="997196"/>
          </a:xfrm>
        </p:spPr>
        <p:txBody>
          <a:bodyPr/>
          <a:lstStyle/>
          <a:p>
            <a:r>
              <a:rPr lang="en-US">
                <a:latin typeface="Acumin Pro ExtraCondensed"/>
              </a:rPr>
              <a:t>Storage Costs</a:t>
            </a:r>
            <a:endParaRPr lang="en-US"/>
          </a:p>
          <a:p>
            <a:endParaRPr lang="en-US"/>
          </a:p>
        </p:txBody>
      </p:sp>
      <p:sp>
        <p:nvSpPr>
          <p:cNvPr id="6" name="Date Placeholder 5">
            <a:extLst>
              <a:ext uri="{FF2B5EF4-FFF2-40B4-BE49-F238E27FC236}">
                <a16:creationId xmlns:a16="http://schemas.microsoft.com/office/drawing/2014/main" id="{E190EF03-D602-6713-F0B8-6FDE1A152068}"/>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7" name="Slide Number Placeholder 6">
            <a:extLst>
              <a:ext uri="{FF2B5EF4-FFF2-40B4-BE49-F238E27FC236}">
                <a16:creationId xmlns:a16="http://schemas.microsoft.com/office/drawing/2014/main" id="{4115C5B7-0DE7-034A-7512-A9C96D6A82BB}"/>
              </a:ext>
            </a:extLst>
          </p:cNvPr>
          <p:cNvSpPr>
            <a:spLocks noGrp="1"/>
          </p:cNvSpPr>
          <p:nvPr>
            <p:ph type="sldNum" sz="quarter" idx="4"/>
          </p:nvPr>
        </p:nvSpPr>
        <p:spPr/>
        <p:txBody>
          <a:bodyPr/>
          <a:lstStyle/>
          <a:p>
            <a:fld id="{8A7A6979-0714-4377-B894-6BE4C2D6E202}" type="slidenum">
              <a:rPr lang="en-US" smtClean="0"/>
              <a:pPr/>
              <a:t>51</a:t>
            </a:fld>
            <a:endParaRPr lang="en-US"/>
          </a:p>
        </p:txBody>
      </p:sp>
      <p:sp>
        <p:nvSpPr>
          <p:cNvPr id="11" name="TextBox 10">
            <a:extLst>
              <a:ext uri="{FF2B5EF4-FFF2-40B4-BE49-F238E27FC236}">
                <a16:creationId xmlns:a16="http://schemas.microsoft.com/office/drawing/2014/main" id="{FC327D59-4DBF-A424-3840-38534FD96458}"/>
              </a:ext>
            </a:extLst>
          </p:cNvPr>
          <p:cNvSpPr txBox="1"/>
          <p:nvPr/>
        </p:nvSpPr>
        <p:spPr>
          <a:xfrm>
            <a:off x="2271122" y="6023685"/>
            <a:ext cx="5386977" cy="338554"/>
          </a:xfrm>
          <a:prstGeom prst="rect">
            <a:avLst/>
          </a:prstGeom>
          <a:noFill/>
        </p:spPr>
        <p:txBody>
          <a:bodyPr wrap="square" lIns="91440" tIns="45720" rIns="91440" bIns="45720" anchor="t">
            <a:spAutoFit/>
          </a:bodyPr>
          <a:lstStyle/>
          <a:p>
            <a:r>
              <a:rPr lang="en-IN" sz="800"/>
              <a:t>Source: </a:t>
            </a:r>
            <a:r>
              <a:rPr lang="en-IN" sz="800">
                <a:ea typeface="+mn-lt"/>
                <a:cs typeface="+mn-lt"/>
                <a:hlinkClick r:id="rId3"/>
              </a:rPr>
              <a:t>https://www.vldb.org/pvldb/vol6/p1080-barber.pdf</a:t>
            </a:r>
            <a:endParaRPr lang="en-IN">
              <a:ea typeface="+mn-lt"/>
              <a:cs typeface="+mn-lt"/>
            </a:endParaRPr>
          </a:p>
          <a:p>
            <a:endParaRPr lang="en-IN" sz="800"/>
          </a:p>
        </p:txBody>
      </p:sp>
      <p:pic>
        <p:nvPicPr>
          <p:cNvPr id="9" name="Picture 12" descr="Chart, bar chart&#10;&#10;Description automatically generated">
            <a:extLst>
              <a:ext uri="{FF2B5EF4-FFF2-40B4-BE49-F238E27FC236}">
                <a16:creationId xmlns:a16="http://schemas.microsoft.com/office/drawing/2014/main" id="{7BC6CBB1-0C40-EA23-6C0E-69A3BC1D4F5D}"/>
              </a:ext>
            </a:extLst>
          </p:cNvPr>
          <p:cNvPicPr>
            <a:picLocks noChangeAspect="1"/>
          </p:cNvPicPr>
          <p:nvPr/>
        </p:nvPicPr>
        <p:blipFill>
          <a:blip r:embed="rId4"/>
          <a:stretch>
            <a:fillRect/>
          </a:stretch>
        </p:blipFill>
        <p:spPr>
          <a:xfrm>
            <a:off x="330476" y="1638671"/>
            <a:ext cx="6569765" cy="3406722"/>
          </a:xfrm>
          <a:prstGeom prst="rect">
            <a:avLst/>
          </a:prstGeom>
        </p:spPr>
      </p:pic>
    </p:spTree>
    <p:extLst>
      <p:ext uri="{BB962C8B-B14F-4D97-AF65-F5344CB8AC3E}">
        <p14:creationId xmlns:p14="http://schemas.microsoft.com/office/powerpoint/2010/main" val="461534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a:latin typeface="Acumin Pro ExtraCondensed"/>
              </a:rPr>
              <a:t>Project Summary</a:t>
            </a:r>
            <a:endParaRPr lang="en-US"/>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a:xfrm>
            <a:off x="8443671" y="6202177"/>
            <a:ext cx="365760" cy="365760"/>
          </a:xfrm>
        </p:spPr>
        <p:txBody>
          <a:bodyPr/>
          <a:lstStyle/>
          <a:p>
            <a:fld id="{8A7A6979-0714-4377-B894-6BE4C2D6E202}" type="slidenum">
              <a:rPr lang="en-US" dirty="0" smtClean="0"/>
              <a:pPr/>
              <a:t>52</a:t>
            </a:fld>
            <a:endParaRPr lang="en-US"/>
          </a:p>
        </p:txBody>
      </p:sp>
      <p:graphicFrame>
        <p:nvGraphicFramePr>
          <p:cNvPr id="7" name="Diagram 6">
            <a:extLst>
              <a:ext uri="{FF2B5EF4-FFF2-40B4-BE49-F238E27FC236}">
                <a16:creationId xmlns:a16="http://schemas.microsoft.com/office/drawing/2014/main" id="{BAE33F77-1DCB-C367-1F3A-4E5624B52D8A}"/>
              </a:ext>
            </a:extLst>
          </p:cNvPr>
          <p:cNvGraphicFramePr/>
          <p:nvPr>
            <p:extLst>
              <p:ext uri="{D42A27DB-BD31-4B8C-83A1-F6EECF244321}">
                <p14:modId xmlns:p14="http://schemas.microsoft.com/office/powerpoint/2010/main" val="433938169"/>
              </p:ext>
            </p:extLst>
          </p:nvPr>
        </p:nvGraphicFramePr>
        <p:xfrm>
          <a:off x="160185" y="1330803"/>
          <a:ext cx="8283486" cy="41963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87449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BE8D27D-78E9-5894-4243-E8539BDDBD59}"/>
              </a:ext>
            </a:extLst>
          </p:cNvPr>
          <p:cNvSpPr>
            <a:spLocks noGrp="1"/>
          </p:cNvSpPr>
          <p:nvPr>
            <p:ph type="ctrTitle"/>
          </p:nvPr>
        </p:nvSpPr>
        <p:spPr/>
        <p:txBody>
          <a:bodyPr/>
          <a:lstStyle/>
          <a:p>
            <a:r>
              <a:rPr lang="en-US"/>
              <a:t>Thank </a:t>
            </a:r>
            <a:r>
              <a:rPr lang="en-US" err="1"/>
              <a:t>YOu</a:t>
            </a:r>
          </a:p>
        </p:txBody>
      </p:sp>
      <p:sp>
        <p:nvSpPr>
          <p:cNvPr id="5" name="Date Placeholder 4">
            <a:extLst>
              <a:ext uri="{FF2B5EF4-FFF2-40B4-BE49-F238E27FC236}">
                <a16:creationId xmlns:a16="http://schemas.microsoft.com/office/drawing/2014/main" id="{2BDF5C24-1FC9-E308-A418-170A10C4831F}"/>
              </a:ext>
            </a:extLst>
          </p:cNvPr>
          <p:cNvSpPr>
            <a:spLocks noGrp="1"/>
          </p:cNvSpPr>
          <p:nvPr>
            <p:ph type="dt" sz="half" idx="10"/>
          </p:nvPr>
        </p:nvSpPr>
        <p:spPr/>
        <p:txBody>
          <a:bodyPr/>
          <a:lstStyle/>
          <a:p>
            <a:fld id="{E0C8DACD-4E35-4E4C-AC75-C3DE50F04E7E}" type="datetime1">
              <a:rPr lang="en-US" smtClean="0"/>
              <a:pPr/>
              <a:t>4/19/2023</a:t>
            </a:fld>
            <a:endParaRPr lang="en-US"/>
          </a:p>
        </p:txBody>
      </p:sp>
      <p:sp>
        <p:nvSpPr>
          <p:cNvPr id="6" name="Slide Number Placeholder 5">
            <a:extLst>
              <a:ext uri="{FF2B5EF4-FFF2-40B4-BE49-F238E27FC236}">
                <a16:creationId xmlns:a16="http://schemas.microsoft.com/office/drawing/2014/main" id="{62CC6595-0462-57EA-D76E-ECEB06E81DC9}"/>
              </a:ext>
            </a:extLst>
          </p:cNvPr>
          <p:cNvSpPr>
            <a:spLocks noGrp="1"/>
          </p:cNvSpPr>
          <p:nvPr>
            <p:ph type="sldNum" sz="quarter" idx="12"/>
          </p:nvPr>
        </p:nvSpPr>
        <p:spPr/>
        <p:txBody>
          <a:bodyPr/>
          <a:lstStyle/>
          <a:p>
            <a:fld id="{8A7A6979-0714-4377-B894-6BE4C2D6E202}" type="slidenum">
              <a:rPr lang="en-US" dirty="0" smtClean="0"/>
              <a:pPr/>
              <a:t>53</a:t>
            </a:fld>
            <a:endParaRPr lang="en-US"/>
          </a:p>
        </p:txBody>
      </p:sp>
    </p:spTree>
    <p:extLst>
      <p:ext uri="{BB962C8B-B14F-4D97-AF65-F5344CB8AC3E}">
        <p14:creationId xmlns:p14="http://schemas.microsoft.com/office/powerpoint/2010/main" val="3093276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B1F4408-0323-E8E2-5626-74B3565BBA67}"/>
              </a:ext>
            </a:extLst>
          </p:cNvPr>
          <p:cNvSpPr>
            <a:spLocks noGrp="1"/>
          </p:cNvSpPr>
          <p:nvPr>
            <p:ph type="ctrTitle"/>
          </p:nvPr>
        </p:nvSpPr>
        <p:spPr>
          <a:xfrm>
            <a:off x="128673" y="310280"/>
            <a:ext cx="6925732" cy="498598"/>
          </a:xfrm>
        </p:spPr>
        <p:txBody>
          <a:bodyPr/>
          <a:lstStyle/>
          <a:p>
            <a:r>
              <a:rPr lang="en-US" err="1">
                <a:latin typeface="Acumin Pro ExtraCondensed"/>
              </a:rPr>
              <a:t>SnappyData</a:t>
            </a:r>
            <a:endParaRPr lang="en-US" err="1"/>
          </a:p>
        </p:txBody>
      </p:sp>
      <p:sp>
        <p:nvSpPr>
          <p:cNvPr id="5" name="Date Placeholder 4">
            <a:extLst>
              <a:ext uri="{FF2B5EF4-FFF2-40B4-BE49-F238E27FC236}">
                <a16:creationId xmlns:a16="http://schemas.microsoft.com/office/drawing/2014/main" id="{35990814-C4C4-1549-0208-2B1EBD8FC23C}"/>
              </a:ext>
            </a:extLst>
          </p:cNvPr>
          <p:cNvSpPr>
            <a:spLocks noGrp="1"/>
          </p:cNvSpPr>
          <p:nvPr>
            <p:ph type="dt" sz="half" idx="2"/>
          </p:nvPr>
        </p:nvSpPr>
        <p:spPr/>
        <p:txBody>
          <a:bodyPr/>
          <a:lstStyle/>
          <a:p>
            <a:fld id="{049DC8E1-D369-0F48-9062-BB068AFD07CE}" type="datetime1">
              <a:rPr lang="en-US" smtClean="0"/>
              <a:pPr/>
              <a:t>4/19/2023</a:t>
            </a:fld>
            <a:endParaRPr lang="en-US"/>
          </a:p>
        </p:txBody>
      </p:sp>
      <p:sp>
        <p:nvSpPr>
          <p:cNvPr id="6" name="Slide Number Placeholder 5">
            <a:extLst>
              <a:ext uri="{FF2B5EF4-FFF2-40B4-BE49-F238E27FC236}">
                <a16:creationId xmlns:a16="http://schemas.microsoft.com/office/drawing/2014/main" id="{436EE1D6-2478-FF2F-7122-AC75D6E50625}"/>
              </a:ext>
            </a:extLst>
          </p:cNvPr>
          <p:cNvSpPr>
            <a:spLocks noGrp="1"/>
          </p:cNvSpPr>
          <p:nvPr>
            <p:ph type="sldNum" sz="quarter" idx="4"/>
          </p:nvPr>
        </p:nvSpPr>
        <p:spPr/>
        <p:txBody>
          <a:bodyPr/>
          <a:lstStyle/>
          <a:p>
            <a:fld id="{8A7A6979-0714-4377-B894-6BE4C2D6E202}" type="slidenum">
              <a:rPr lang="en-US" smtClean="0"/>
              <a:pPr/>
              <a:t>6</a:t>
            </a:fld>
            <a:endParaRPr lang="en-US"/>
          </a:p>
        </p:txBody>
      </p:sp>
      <p:sp>
        <p:nvSpPr>
          <p:cNvPr id="4" name="Subtitle 7">
            <a:extLst>
              <a:ext uri="{FF2B5EF4-FFF2-40B4-BE49-F238E27FC236}">
                <a16:creationId xmlns:a16="http://schemas.microsoft.com/office/drawing/2014/main" id="{875110E8-9CAF-DD79-3F91-F50DB9CBA23D}"/>
              </a:ext>
            </a:extLst>
          </p:cNvPr>
          <p:cNvSpPr>
            <a:spLocks noGrp="1"/>
          </p:cNvSpPr>
          <p:nvPr>
            <p:ph type="subTitle" idx="1"/>
          </p:nvPr>
        </p:nvSpPr>
        <p:spPr>
          <a:xfrm>
            <a:off x="243412" y="1177467"/>
            <a:ext cx="7296161" cy="338554"/>
          </a:xfrm>
        </p:spPr>
        <p:txBody>
          <a:bodyPr/>
          <a:lstStyle/>
          <a:p>
            <a:r>
              <a:rPr lang="en-US">
                <a:latin typeface="Acumin Pro SemiCondensed"/>
              </a:rPr>
              <a:t>Lambda Architecture</a:t>
            </a:r>
            <a:endParaRPr lang="en-US"/>
          </a:p>
        </p:txBody>
      </p:sp>
      <p:sp>
        <p:nvSpPr>
          <p:cNvPr id="14" name="TextBox 13">
            <a:extLst>
              <a:ext uri="{FF2B5EF4-FFF2-40B4-BE49-F238E27FC236}">
                <a16:creationId xmlns:a16="http://schemas.microsoft.com/office/drawing/2014/main" id="{7FA65CB7-281F-5D97-D3F2-2B90378746A2}"/>
              </a:ext>
            </a:extLst>
          </p:cNvPr>
          <p:cNvSpPr txBox="1"/>
          <p:nvPr/>
        </p:nvSpPr>
        <p:spPr>
          <a:xfrm>
            <a:off x="2368211" y="6147253"/>
            <a:ext cx="5386977" cy="215444"/>
          </a:xfrm>
          <a:prstGeom prst="rect">
            <a:avLst/>
          </a:prstGeom>
          <a:noFill/>
        </p:spPr>
        <p:txBody>
          <a:bodyPr wrap="square" lIns="91440" tIns="45720" rIns="91440" bIns="45720" anchor="t">
            <a:spAutoFit/>
          </a:bodyPr>
          <a:lstStyle/>
          <a:p>
            <a:r>
              <a:rPr lang="en-IN" sz="800"/>
              <a:t>Source: </a:t>
            </a:r>
            <a:r>
              <a:rPr lang="en-IN" sz="800">
                <a:ea typeface="+mn-lt"/>
                <a:cs typeface="+mn-lt"/>
              </a:rPr>
              <a:t>https://www.cidrdb.org/cidr2017/slides/p28-mozafari-cidr17-slides.pdf</a:t>
            </a:r>
            <a:endParaRPr lang="en-US" sz="800">
              <a:ea typeface="+mn-lt"/>
              <a:cs typeface="+mn-lt"/>
            </a:endParaRPr>
          </a:p>
        </p:txBody>
      </p:sp>
      <p:pic>
        <p:nvPicPr>
          <p:cNvPr id="2" name="Picture 2" descr="Diagram&#10;&#10;Description automatically generated">
            <a:extLst>
              <a:ext uri="{FF2B5EF4-FFF2-40B4-BE49-F238E27FC236}">
                <a16:creationId xmlns:a16="http://schemas.microsoft.com/office/drawing/2014/main" id="{13F2D168-4B73-C740-3C0A-B15AB0848B85}"/>
              </a:ext>
            </a:extLst>
          </p:cNvPr>
          <p:cNvPicPr>
            <a:picLocks noChangeAspect="1"/>
          </p:cNvPicPr>
          <p:nvPr/>
        </p:nvPicPr>
        <p:blipFill>
          <a:blip r:embed="rId2"/>
          <a:stretch>
            <a:fillRect/>
          </a:stretch>
        </p:blipFill>
        <p:spPr>
          <a:xfrm>
            <a:off x="562708" y="1514477"/>
            <a:ext cx="7842737" cy="4400548"/>
          </a:xfrm>
          <a:prstGeom prst="rect">
            <a:avLst/>
          </a:prstGeom>
        </p:spPr>
      </p:pic>
    </p:spTree>
    <p:extLst>
      <p:ext uri="{BB962C8B-B14F-4D97-AF65-F5344CB8AC3E}">
        <p14:creationId xmlns:p14="http://schemas.microsoft.com/office/powerpoint/2010/main" val="4221591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55DBE-07C3-D686-960C-195A6A0C95BF}"/>
              </a:ext>
            </a:extLst>
          </p:cNvPr>
          <p:cNvSpPr>
            <a:spLocks noGrp="1"/>
          </p:cNvSpPr>
          <p:nvPr>
            <p:ph type="ctrTitle"/>
          </p:nvPr>
        </p:nvSpPr>
        <p:spPr>
          <a:xfrm>
            <a:off x="231389" y="347424"/>
            <a:ext cx="6925732" cy="512448"/>
          </a:xfrm>
        </p:spPr>
        <p:txBody>
          <a:bodyPr/>
          <a:lstStyle/>
          <a:p>
            <a:r>
              <a:rPr lang="en-US" err="1">
                <a:latin typeface="Acumin Pro ExtraCondensed"/>
              </a:rPr>
              <a:t>SnappyData</a:t>
            </a:r>
            <a:endParaRPr lang="en-US" err="1"/>
          </a:p>
        </p:txBody>
      </p:sp>
      <p:sp>
        <p:nvSpPr>
          <p:cNvPr id="3" name="Subtitle 2">
            <a:extLst>
              <a:ext uri="{FF2B5EF4-FFF2-40B4-BE49-F238E27FC236}">
                <a16:creationId xmlns:a16="http://schemas.microsoft.com/office/drawing/2014/main" id="{BF88D543-B24F-14CF-383E-3CE133DAAF3D}"/>
              </a:ext>
            </a:extLst>
          </p:cNvPr>
          <p:cNvSpPr>
            <a:spLocks noGrp="1"/>
          </p:cNvSpPr>
          <p:nvPr>
            <p:ph type="subTitle" idx="1"/>
          </p:nvPr>
        </p:nvSpPr>
        <p:spPr>
          <a:xfrm>
            <a:off x="231388" y="1164191"/>
            <a:ext cx="5491495" cy="341599"/>
          </a:xfrm>
        </p:spPr>
        <p:txBody>
          <a:bodyPr/>
          <a:lstStyle/>
          <a:p>
            <a:r>
              <a:rPr lang="en-US">
                <a:latin typeface="Acumin Pro SemiCondensed"/>
              </a:rPr>
              <a:t>Lambda Architecture Contd.</a:t>
            </a:r>
            <a:endParaRPr lang="en-US"/>
          </a:p>
        </p:txBody>
      </p:sp>
      <p:sp>
        <p:nvSpPr>
          <p:cNvPr id="5" name="Date Placeholder 4">
            <a:extLst>
              <a:ext uri="{FF2B5EF4-FFF2-40B4-BE49-F238E27FC236}">
                <a16:creationId xmlns:a16="http://schemas.microsoft.com/office/drawing/2014/main" id="{82D17EA5-9554-0186-31F1-409B5186B4D8}"/>
              </a:ext>
            </a:extLst>
          </p:cNvPr>
          <p:cNvSpPr>
            <a:spLocks noGrp="1"/>
          </p:cNvSpPr>
          <p:nvPr>
            <p:ph type="dt" sz="half" idx="2"/>
          </p:nvPr>
        </p:nvSpPr>
        <p:spPr/>
        <p:txBody>
          <a:bodyPr/>
          <a:lstStyle/>
          <a:p>
            <a:fld id="{E0C8DACD-4E35-4E4C-AC75-C3DE50F04E7E}" type="datetime1">
              <a:rPr lang="en-US" smtClean="0"/>
              <a:pPr/>
              <a:t>4/19/2023</a:t>
            </a:fld>
            <a:endParaRPr lang="en-US"/>
          </a:p>
        </p:txBody>
      </p:sp>
      <p:sp>
        <p:nvSpPr>
          <p:cNvPr id="6" name="Slide Number Placeholder 5">
            <a:extLst>
              <a:ext uri="{FF2B5EF4-FFF2-40B4-BE49-F238E27FC236}">
                <a16:creationId xmlns:a16="http://schemas.microsoft.com/office/drawing/2014/main" id="{57CA787C-3CD5-3DA6-07E4-8EFCA8B86F02}"/>
              </a:ext>
            </a:extLst>
          </p:cNvPr>
          <p:cNvSpPr>
            <a:spLocks noGrp="1"/>
          </p:cNvSpPr>
          <p:nvPr>
            <p:ph type="sldNum" sz="quarter" idx="4"/>
          </p:nvPr>
        </p:nvSpPr>
        <p:spPr/>
        <p:txBody>
          <a:bodyPr/>
          <a:lstStyle/>
          <a:p>
            <a:fld id="{8A7A6979-0714-4377-B894-6BE4C2D6E202}" type="slidenum">
              <a:rPr lang="en-US" smtClean="0"/>
              <a:pPr/>
              <a:t>7</a:t>
            </a:fld>
            <a:endParaRPr lang="en-US"/>
          </a:p>
        </p:txBody>
      </p:sp>
      <p:pic>
        <p:nvPicPr>
          <p:cNvPr id="8" name="Picture 8" descr="Diagram&#10;&#10;Description automatically generated">
            <a:extLst>
              <a:ext uri="{FF2B5EF4-FFF2-40B4-BE49-F238E27FC236}">
                <a16:creationId xmlns:a16="http://schemas.microsoft.com/office/drawing/2014/main" id="{2CDAB850-7FAC-0D0C-5EA7-8C52429DA418}"/>
              </a:ext>
            </a:extLst>
          </p:cNvPr>
          <p:cNvPicPr>
            <a:picLocks noChangeAspect="1"/>
          </p:cNvPicPr>
          <p:nvPr/>
        </p:nvPicPr>
        <p:blipFill>
          <a:blip r:embed="rId3"/>
          <a:stretch>
            <a:fillRect/>
          </a:stretch>
        </p:blipFill>
        <p:spPr>
          <a:xfrm>
            <a:off x="1886683" y="1562252"/>
            <a:ext cx="5581650" cy="4492565"/>
          </a:xfrm>
          <a:prstGeom prst="rect">
            <a:avLst/>
          </a:prstGeom>
        </p:spPr>
      </p:pic>
    </p:spTree>
    <p:extLst>
      <p:ext uri="{BB962C8B-B14F-4D97-AF65-F5344CB8AC3E}">
        <p14:creationId xmlns:p14="http://schemas.microsoft.com/office/powerpoint/2010/main" val="2551821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B1F4408-0323-E8E2-5626-74B3565BBA67}"/>
              </a:ext>
            </a:extLst>
          </p:cNvPr>
          <p:cNvSpPr>
            <a:spLocks noGrp="1"/>
          </p:cNvSpPr>
          <p:nvPr>
            <p:ph type="ctrTitle"/>
          </p:nvPr>
        </p:nvSpPr>
        <p:spPr>
          <a:xfrm>
            <a:off x="128673" y="310280"/>
            <a:ext cx="6925732" cy="512448"/>
          </a:xfrm>
        </p:spPr>
        <p:txBody>
          <a:bodyPr/>
          <a:lstStyle/>
          <a:p>
            <a:r>
              <a:rPr lang="en-US" err="1">
                <a:latin typeface="Acumin Pro ExtraCondensed"/>
              </a:rPr>
              <a:t>SnappyData</a:t>
            </a:r>
            <a:r>
              <a:rPr lang="en-US">
                <a:latin typeface="Acumin Pro ExtraCondensed"/>
              </a:rPr>
              <a:t> Architecture</a:t>
            </a:r>
            <a:endParaRPr lang="en-US" err="1"/>
          </a:p>
        </p:txBody>
      </p:sp>
      <p:sp>
        <p:nvSpPr>
          <p:cNvPr id="5" name="Date Placeholder 4">
            <a:extLst>
              <a:ext uri="{FF2B5EF4-FFF2-40B4-BE49-F238E27FC236}">
                <a16:creationId xmlns:a16="http://schemas.microsoft.com/office/drawing/2014/main" id="{35990814-C4C4-1549-0208-2B1EBD8FC23C}"/>
              </a:ext>
            </a:extLst>
          </p:cNvPr>
          <p:cNvSpPr>
            <a:spLocks noGrp="1"/>
          </p:cNvSpPr>
          <p:nvPr>
            <p:ph type="dt" sz="half" idx="2"/>
          </p:nvPr>
        </p:nvSpPr>
        <p:spPr/>
        <p:txBody>
          <a:bodyPr/>
          <a:lstStyle/>
          <a:p>
            <a:fld id="{049DC8E1-D369-0F48-9062-BB068AFD07CE}" type="datetime1">
              <a:rPr lang="en-US" smtClean="0"/>
              <a:pPr/>
              <a:t>4/19/2023</a:t>
            </a:fld>
            <a:endParaRPr lang="en-US"/>
          </a:p>
        </p:txBody>
      </p:sp>
      <p:sp>
        <p:nvSpPr>
          <p:cNvPr id="6" name="Slide Number Placeholder 5">
            <a:extLst>
              <a:ext uri="{FF2B5EF4-FFF2-40B4-BE49-F238E27FC236}">
                <a16:creationId xmlns:a16="http://schemas.microsoft.com/office/drawing/2014/main" id="{436EE1D6-2478-FF2F-7122-AC75D6E50625}"/>
              </a:ext>
            </a:extLst>
          </p:cNvPr>
          <p:cNvSpPr>
            <a:spLocks noGrp="1"/>
          </p:cNvSpPr>
          <p:nvPr>
            <p:ph type="sldNum" sz="quarter" idx="4"/>
          </p:nvPr>
        </p:nvSpPr>
        <p:spPr/>
        <p:txBody>
          <a:bodyPr/>
          <a:lstStyle/>
          <a:p>
            <a:fld id="{8A7A6979-0714-4377-B894-6BE4C2D6E202}" type="slidenum">
              <a:rPr lang="en-US" dirty="0" smtClean="0"/>
              <a:pPr/>
              <a:t>8</a:t>
            </a:fld>
            <a:endParaRPr lang="en-US"/>
          </a:p>
        </p:txBody>
      </p:sp>
      <p:pic>
        <p:nvPicPr>
          <p:cNvPr id="2" name="Picture 2" descr="A picture containing text, businesscard, screenshot&#10;&#10;Description automatically generated">
            <a:extLst>
              <a:ext uri="{FF2B5EF4-FFF2-40B4-BE49-F238E27FC236}">
                <a16:creationId xmlns:a16="http://schemas.microsoft.com/office/drawing/2014/main" id="{865A0168-4FD7-48AA-25F2-1DDBC5AA2CDD}"/>
              </a:ext>
            </a:extLst>
          </p:cNvPr>
          <p:cNvPicPr>
            <a:picLocks noChangeAspect="1"/>
          </p:cNvPicPr>
          <p:nvPr/>
        </p:nvPicPr>
        <p:blipFill>
          <a:blip r:embed="rId2"/>
          <a:stretch>
            <a:fillRect/>
          </a:stretch>
        </p:blipFill>
        <p:spPr>
          <a:xfrm>
            <a:off x="967358" y="1680110"/>
            <a:ext cx="7315200" cy="3789046"/>
          </a:xfrm>
          <a:prstGeom prst="rect">
            <a:avLst/>
          </a:prstGeom>
        </p:spPr>
      </p:pic>
      <p:sp>
        <p:nvSpPr>
          <p:cNvPr id="4" name="TextBox 3">
            <a:extLst>
              <a:ext uri="{FF2B5EF4-FFF2-40B4-BE49-F238E27FC236}">
                <a16:creationId xmlns:a16="http://schemas.microsoft.com/office/drawing/2014/main" id="{B2DE8176-007A-F6E7-FFAF-99315B5BA9E0}"/>
              </a:ext>
            </a:extLst>
          </p:cNvPr>
          <p:cNvSpPr txBox="1"/>
          <p:nvPr/>
        </p:nvSpPr>
        <p:spPr>
          <a:xfrm>
            <a:off x="2368211" y="6147253"/>
            <a:ext cx="5386977" cy="215444"/>
          </a:xfrm>
          <a:prstGeom prst="rect">
            <a:avLst/>
          </a:prstGeom>
          <a:noFill/>
        </p:spPr>
        <p:txBody>
          <a:bodyPr wrap="square" lIns="91440" tIns="45720" rIns="91440" bIns="45720" anchor="t">
            <a:spAutoFit/>
          </a:bodyPr>
          <a:lstStyle/>
          <a:p>
            <a:r>
              <a:rPr lang="en-IN" sz="800"/>
              <a:t>Source: </a:t>
            </a:r>
            <a:r>
              <a:rPr lang="en-IN" sz="800">
                <a:ea typeface="+mn-lt"/>
                <a:cs typeface="+mn-lt"/>
              </a:rPr>
              <a:t>https://www.cidrdb.org/cidr2017/slides/p28-mozafari-cidr17-slides.pdf</a:t>
            </a:r>
            <a:endParaRPr lang="en-US" sz="800">
              <a:ea typeface="+mn-lt"/>
              <a:cs typeface="+mn-lt"/>
            </a:endParaRPr>
          </a:p>
        </p:txBody>
      </p:sp>
    </p:spTree>
    <p:extLst>
      <p:ext uri="{BB962C8B-B14F-4D97-AF65-F5344CB8AC3E}">
        <p14:creationId xmlns:p14="http://schemas.microsoft.com/office/powerpoint/2010/main" val="2624822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B1F4408-0323-E8E2-5626-74B3565BBA67}"/>
              </a:ext>
            </a:extLst>
          </p:cNvPr>
          <p:cNvSpPr>
            <a:spLocks noGrp="1"/>
          </p:cNvSpPr>
          <p:nvPr>
            <p:ph type="ctrTitle"/>
          </p:nvPr>
        </p:nvSpPr>
        <p:spPr>
          <a:xfrm>
            <a:off x="128673" y="310280"/>
            <a:ext cx="6925732" cy="512448"/>
          </a:xfrm>
        </p:spPr>
        <p:txBody>
          <a:bodyPr/>
          <a:lstStyle/>
          <a:p>
            <a:r>
              <a:rPr lang="en-US" err="1">
                <a:latin typeface="Acumin Pro ExtraCondensed"/>
              </a:rPr>
              <a:t>SnappyData</a:t>
            </a:r>
            <a:r>
              <a:rPr lang="en-US">
                <a:latin typeface="Acumin Pro ExtraCondensed"/>
              </a:rPr>
              <a:t> </a:t>
            </a:r>
            <a:endParaRPr lang="en-US" err="1"/>
          </a:p>
        </p:txBody>
      </p:sp>
      <p:sp>
        <p:nvSpPr>
          <p:cNvPr id="5" name="Date Placeholder 4">
            <a:extLst>
              <a:ext uri="{FF2B5EF4-FFF2-40B4-BE49-F238E27FC236}">
                <a16:creationId xmlns:a16="http://schemas.microsoft.com/office/drawing/2014/main" id="{35990814-C4C4-1549-0208-2B1EBD8FC23C}"/>
              </a:ext>
            </a:extLst>
          </p:cNvPr>
          <p:cNvSpPr>
            <a:spLocks noGrp="1"/>
          </p:cNvSpPr>
          <p:nvPr>
            <p:ph type="dt" sz="half" idx="2"/>
          </p:nvPr>
        </p:nvSpPr>
        <p:spPr/>
        <p:txBody>
          <a:bodyPr/>
          <a:lstStyle/>
          <a:p>
            <a:fld id="{049DC8E1-D369-0F48-9062-BB068AFD07CE}" type="datetime1">
              <a:rPr lang="en-US" smtClean="0"/>
              <a:pPr/>
              <a:t>4/19/2023</a:t>
            </a:fld>
            <a:endParaRPr lang="en-US"/>
          </a:p>
        </p:txBody>
      </p:sp>
      <p:sp>
        <p:nvSpPr>
          <p:cNvPr id="6" name="Slide Number Placeholder 5">
            <a:extLst>
              <a:ext uri="{FF2B5EF4-FFF2-40B4-BE49-F238E27FC236}">
                <a16:creationId xmlns:a16="http://schemas.microsoft.com/office/drawing/2014/main" id="{436EE1D6-2478-FF2F-7122-AC75D6E50625}"/>
              </a:ext>
            </a:extLst>
          </p:cNvPr>
          <p:cNvSpPr>
            <a:spLocks noGrp="1"/>
          </p:cNvSpPr>
          <p:nvPr>
            <p:ph type="sldNum" sz="quarter" idx="4"/>
          </p:nvPr>
        </p:nvSpPr>
        <p:spPr/>
        <p:txBody>
          <a:bodyPr/>
          <a:lstStyle/>
          <a:p>
            <a:fld id="{8A7A6979-0714-4377-B894-6BE4C2D6E202}" type="slidenum">
              <a:rPr lang="en-US" smtClean="0"/>
              <a:pPr/>
              <a:t>9</a:t>
            </a:fld>
            <a:endParaRPr lang="en-US"/>
          </a:p>
        </p:txBody>
      </p:sp>
      <p:sp>
        <p:nvSpPr>
          <p:cNvPr id="4" name="Subtitle 2">
            <a:extLst>
              <a:ext uri="{FF2B5EF4-FFF2-40B4-BE49-F238E27FC236}">
                <a16:creationId xmlns:a16="http://schemas.microsoft.com/office/drawing/2014/main" id="{1A290363-19B9-DA82-9EB4-1AF4C99C4460}"/>
              </a:ext>
            </a:extLst>
          </p:cNvPr>
          <p:cNvSpPr>
            <a:spLocks noGrp="1"/>
          </p:cNvSpPr>
          <p:nvPr>
            <p:ph type="subTitle" idx="1"/>
          </p:nvPr>
        </p:nvSpPr>
        <p:spPr>
          <a:xfrm>
            <a:off x="231388" y="1164191"/>
            <a:ext cx="5491495" cy="338554"/>
          </a:xfrm>
        </p:spPr>
        <p:txBody>
          <a:bodyPr/>
          <a:lstStyle/>
          <a:p>
            <a:r>
              <a:rPr lang="en-US">
                <a:latin typeface="Acumin Pro SemiCondensed"/>
              </a:rPr>
              <a:t>Spark </a:t>
            </a:r>
            <a:endParaRPr lang="en-US"/>
          </a:p>
        </p:txBody>
      </p:sp>
      <p:pic>
        <p:nvPicPr>
          <p:cNvPr id="8" name="Picture 8" descr="A picture containing text, sign&#10;&#10;Description automatically generated">
            <a:extLst>
              <a:ext uri="{FF2B5EF4-FFF2-40B4-BE49-F238E27FC236}">
                <a16:creationId xmlns:a16="http://schemas.microsoft.com/office/drawing/2014/main" id="{1744EEE8-0715-FD18-8961-04807480582E}"/>
              </a:ext>
            </a:extLst>
          </p:cNvPr>
          <p:cNvPicPr>
            <a:picLocks noChangeAspect="1"/>
          </p:cNvPicPr>
          <p:nvPr/>
        </p:nvPicPr>
        <p:blipFill>
          <a:blip r:embed="rId2"/>
          <a:stretch>
            <a:fillRect/>
          </a:stretch>
        </p:blipFill>
        <p:spPr>
          <a:xfrm>
            <a:off x="2705100" y="1069242"/>
            <a:ext cx="6032500" cy="3068515"/>
          </a:xfrm>
          <a:prstGeom prst="rect">
            <a:avLst/>
          </a:prstGeom>
        </p:spPr>
      </p:pic>
      <p:pic>
        <p:nvPicPr>
          <p:cNvPr id="9" name="Picture 9" descr="Graphical user interface, diagram&#10;&#10;Description automatically generated">
            <a:extLst>
              <a:ext uri="{FF2B5EF4-FFF2-40B4-BE49-F238E27FC236}">
                <a16:creationId xmlns:a16="http://schemas.microsoft.com/office/drawing/2014/main" id="{4DD37BA9-75D0-8EE2-9198-8440AA2FA340}"/>
              </a:ext>
            </a:extLst>
          </p:cNvPr>
          <p:cNvPicPr>
            <a:picLocks noChangeAspect="1"/>
          </p:cNvPicPr>
          <p:nvPr/>
        </p:nvPicPr>
        <p:blipFill>
          <a:blip r:embed="rId3"/>
          <a:stretch>
            <a:fillRect/>
          </a:stretch>
        </p:blipFill>
        <p:spPr>
          <a:xfrm>
            <a:off x="5384800" y="4060825"/>
            <a:ext cx="3340100" cy="1879600"/>
          </a:xfrm>
          <a:prstGeom prst="rect">
            <a:avLst/>
          </a:prstGeom>
        </p:spPr>
      </p:pic>
      <p:sp>
        <p:nvSpPr>
          <p:cNvPr id="12" name="TextBox 11">
            <a:extLst>
              <a:ext uri="{FF2B5EF4-FFF2-40B4-BE49-F238E27FC236}">
                <a16:creationId xmlns:a16="http://schemas.microsoft.com/office/drawing/2014/main" id="{09540A7C-BAFA-DF15-DFD7-F09D809BD948}"/>
              </a:ext>
            </a:extLst>
          </p:cNvPr>
          <p:cNvSpPr txBox="1"/>
          <p:nvPr/>
        </p:nvSpPr>
        <p:spPr>
          <a:xfrm>
            <a:off x="2368211" y="6147253"/>
            <a:ext cx="5386977" cy="215444"/>
          </a:xfrm>
          <a:prstGeom prst="rect">
            <a:avLst/>
          </a:prstGeom>
          <a:noFill/>
        </p:spPr>
        <p:txBody>
          <a:bodyPr wrap="square" lIns="91440" tIns="45720" rIns="91440" bIns="45720" anchor="t">
            <a:spAutoFit/>
          </a:bodyPr>
          <a:lstStyle/>
          <a:p>
            <a:r>
              <a:rPr lang="en-IN" sz="800"/>
              <a:t>Source: </a:t>
            </a:r>
            <a:r>
              <a:rPr lang="en-IN" sz="800">
                <a:ea typeface="+mn-lt"/>
                <a:cs typeface="+mn-lt"/>
              </a:rPr>
              <a:t>https://www.youtube.com/watch?v=M40WQzjGePw&amp;ab_channel=BigDataElearning</a:t>
            </a:r>
            <a:endParaRPr lang="en-US" sz="800">
              <a:ea typeface="+mn-lt"/>
              <a:cs typeface="+mn-lt"/>
            </a:endParaRPr>
          </a:p>
        </p:txBody>
      </p:sp>
    </p:spTree>
    <p:extLst>
      <p:ext uri="{BB962C8B-B14F-4D97-AF65-F5344CB8AC3E}">
        <p14:creationId xmlns:p14="http://schemas.microsoft.com/office/powerpoint/2010/main" val="1651571982"/>
      </p:ext>
    </p:extLst>
  </p:cSld>
  <p:clrMapOvr>
    <a:masterClrMapping/>
  </p:clrMapOvr>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756A4739-E8D0-4DF5-B042-7A31D5E59BCB}" vid="{ED261825-B91A-474A-98A7-3CDB1F579A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LSM</Template>
  <TotalTime>0</TotalTime>
  <Words>4144</Words>
  <Application>Microsoft Office PowerPoint</Application>
  <PresentationFormat>On-screen Show (4:3)</PresentationFormat>
  <Paragraphs>494</Paragraphs>
  <Slides>53</Slides>
  <Notes>27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Arial</vt:lpstr>
      <vt:lpstr>Acumin Pro SemiCondensed</vt:lpstr>
      <vt:lpstr>Acumin Pro Semibold</vt:lpstr>
      <vt:lpstr>Acumin Pro Medium</vt:lpstr>
      <vt:lpstr>United Sans Rg Md</vt:lpstr>
      <vt:lpstr>Acumin Pro ExtraCondensed</vt:lpstr>
      <vt:lpstr>United Sans Cd Md</vt:lpstr>
      <vt:lpstr>Acumin Pro</vt:lpstr>
      <vt:lpstr>Calibri</vt:lpstr>
      <vt:lpstr>Acumin Pro ExtraCondensed Smbd</vt:lpstr>
      <vt:lpstr>Wingdings</vt:lpstr>
      <vt:lpstr>Purdue1</vt:lpstr>
      <vt:lpstr>PowerPoint Presentation</vt:lpstr>
      <vt:lpstr>Table of Contents</vt:lpstr>
      <vt:lpstr>SnappyData </vt:lpstr>
      <vt:lpstr>SnappyData</vt:lpstr>
      <vt:lpstr>Trading System</vt:lpstr>
      <vt:lpstr>SnappyData</vt:lpstr>
      <vt:lpstr>SnappyData</vt:lpstr>
      <vt:lpstr>SnappyData Architecture</vt:lpstr>
      <vt:lpstr>SnappyData </vt:lpstr>
      <vt:lpstr>SnappyData </vt:lpstr>
      <vt:lpstr>SnappyData</vt:lpstr>
      <vt:lpstr>SnappyData </vt:lpstr>
      <vt:lpstr>SnappyData</vt:lpstr>
      <vt:lpstr>SnappyData</vt:lpstr>
      <vt:lpstr>SnappyData</vt:lpstr>
      <vt:lpstr>SnappyData</vt:lpstr>
      <vt:lpstr>SnappyData</vt:lpstr>
      <vt:lpstr>SnappyData</vt:lpstr>
      <vt:lpstr>SnappyData</vt:lpstr>
      <vt:lpstr>SnappyData</vt:lpstr>
      <vt:lpstr>SnappyData</vt:lpstr>
      <vt:lpstr>PowerPoint Presentation</vt:lpstr>
      <vt:lpstr>Interesting DB that challenges traditional RDBMS</vt:lpstr>
      <vt:lpstr>Shift towards main memory databases</vt:lpstr>
      <vt:lpstr>OLTP Overheads</vt:lpstr>
      <vt:lpstr>VoltDB Architecture</vt:lpstr>
      <vt:lpstr>VoltDB Architecture</vt:lpstr>
      <vt:lpstr>VoltDB Transactions</vt:lpstr>
      <vt:lpstr>VoltDB Architecture</vt:lpstr>
      <vt:lpstr>VoltDB Transaction Partitioning</vt:lpstr>
      <vt:lpstr>VoltDB Transaction Partitioning</vt:lpstr>
      <vt:lpstr>ACID Guarantees</vt:lpstr>
      <vt:lpstr>ACID Guarantees (Continued)</vt:lpstr>
      <vt:lpstr>ACID Guarantees (Continued)</vt:lpstr>
      <vt:lpstr>VoltDB Transaction Summary</vt:lpstr>
      <vt:lpstr>VoltDB Availability</vt:lpstr>
      <vt:lpstr>Conclusion</vt:lpstr>
      <vt:lpstr>DB2 BLU</vt:lpstr>
      <vt:lpstr>Introduction</vt:lpstr>
      <vt:lpstr>Data Layout and Compression</vt:lpstr>
      <vt:lpstr>Data Layout and Compression</vt:lpstr>
      <vt:lpstr>Data Layout and Compression </vt:lpstr>
      <vt:lpstr>Scans and Predicate Evaluation </vt:lpstr>
      <vt:lpstr>Scans and Predicate Evaluation </vt:lpstr>
      <vt:lpstr>Scans and Predicate Evaluation </vt:lpstr>
      <vt:lpstr>Scans and Predicate Evaluation </vt:lpstr>
      <vt:lpstr>Scans and Predicate Evaluation </vt:lpstr>
      <vt:lpstr>Scans and Predicate Evaluation </vt:lpstr>
      <vt:lpstr>Scans and Predicate Evaluation </vt:lpstr>
      <vt:lpstr>Performance Improvements </vt:lpstr>
      <vt:lpstr>Storage Costs </vt:lpstr>
      <vt:lpstr>Project 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 Pandey</dc:creator>
  <cp:lastModifiedBy>Bandyopadhyay, Rwitam</cp:lastModifiedBy>
  <cp:revision>1</cp:revision>
  <dcterms:created xsi:type="dcterms:W3CDTF">2022-09-11T22:16:12Z</dcterms:created>
  <dcterms:modified xsi:type="dcterms:W3CDTF">2023-04-19T22:33:54Z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2023-02-20T00:43:51Z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5ab0f8b2-933b-49f2-ac8b-d29eac2ce711</vt:lpwstr>
  </property>
  <property fmtid="{D5CDD505-2E9C-101B-9397-08002B2CF9AE}" pid="8" name="MSIP_Label_4044bd30-2ed7-4c9d-9d12-46200872a97b_ContentBits">
    <vt:lpwstr>0</vt:lpwstr>
  </property>
</Properties>
</file>